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72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8T21:44:02.90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1 289,'322'-64,"-179"33,0 7,2 5,0 8,48 5,893 8,-696 50,68 8,11-20,-166-25,35 38,-82-56,0-10,237-45,-163 26,-303 29,0 2,0 0,0 2,0 1,0 1,0 1,-1 1,14 6,261 38,-200-39,15 0,-81-9,1 2,-1 1,0 1,0 2,0 2,-1 1,29 13,-46-17,0 0,0-2,1 0,-1-1,1-1,0-1,-1 0,1-1,3-1,74 4,251 46,-118-38,-141-14,164 21,-174-15,1-3,0-4,-1-3,0-3,0-4,37-13,-5 5,145-36,-119 5,3-3,192-63,163-6,-370 112,-105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5460-50D2-4007-87D8-48FB7E084899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2B81-A96F-45A3-B679-5EF29E9CAB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BB31D-8C83-4D3D-8CCC-F8262E96AEE1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6307-5799-43D2-80CD-45BA6E438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ED649-9396-45AB-A904-79545C069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AFE8-4191-4650-A4B7-02771025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B7F6-538F-4438-BBA9-6D6854B3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B9208-EB69-43A2-8CE2-A1C4D34F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71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83CB-876C-4216-BA0B-BD73B5B8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7904C-C875-428C-A750-F3A0221CD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181D-AD66-4058-B638-277E2E53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8B591-BEFC-40C5-93EF-CA2F6D4A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1137-BB9D-4FE6-AA1A-B373618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0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52395-99EF-42BA-81BE-A9AE377F4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212A-36DF-443E-89B7-E913CCFE7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39126-F7CB-40B6-A876-B612D858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31597-83D9-4A13-BB37-8E24AC7C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7E278-ABFE-4084-8D26-7ECBB42F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84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E209-70E6-4D7E-B7B8-19C26EF6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437C3-4FF9-4448-A95A-B820D213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7FE5-B470-42E0-A157-49C0FC57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68F9-96D4-4B5B-AEB2-53B1AD3E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6422-90F5-42C9-B35C-E32A5F34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23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0942-9507-4D89-9F4C-5CB375CF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07BB9-9E5A-4F9C-9B63-39578171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07AE-2537-49FB-B70F-4D00EE22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9506D-BF77-4D98-B0C6-B937FD15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9FAF-07E6-49FC-8747-2B209A7D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03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E3E-FEE6-4CE2-94D9-2C83FE47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256D-6666-42C5-BE94-232A928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37583-206E-46F6-A203-F997BBC1E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DD04C-E0E9-4C40-A4FA-8F7DC288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E01D8-1870-4E51-81FC-8576B483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57109-5597-41ED-9ECC-F820733E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69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B8EB-1A92-4960-839D-F496B4B3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8CCF-86D6-43FA-A7CA-5F8E8E21A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A9B2D-93F3-449C-A696-F3FBC489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5AD62-0339-4B7D-BD5E-C8B87F3EC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FEEDE-AFB6-4F73-A59E-D18A70C59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8DF70-DAA2-48D4-97D4-B45892D6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FC97F-F660-45EF-B22D-2996061A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EC5F7-755A-4C5D-824E-E1EC5DE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2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3803-BD3A-4335-BDB3-5D1EB1E2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A2C0C-0A2A-43F9-87CC-0C63B629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AA8D1-8496-4F52-B03B-8CB3747C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C4679-2DBA-4116-835C-7B8E3854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80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20576-18BC-4761-B6D3-564B2C1C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3F556-85C0-4ED6-8EF1-DB7C9BC2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23FA-7973-4AF2-8BCB-42365DF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92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F39D-70C9-4AA5-AD22-B9871024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4FCA-BA55-479C-B886-B54C3228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808C1-CE02-4E64-AB36-5EDBC766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B0CA-0492-4D0D-95BF-A49E5B9C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B12A1-40E8-4081-BA2B-7C874251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B7619-221D-4621-9E9B-6AA05750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45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829B-0B7A-4E37-9F73-A87CDF7A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B2E84-4168-4DFD-B0D8-AED9EE417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9306B-42A0-42C4-9FF4-76F21FD3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895D-284A-42A3-AA4D-0F48D164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6DC05-5F55-4ED0-989F-81AC2155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EEE47-0613-49CD-B3B4-1B10DD62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9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2276F-A5D8-4205-8835-B0A5AEBC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E0E0-BA30-44B6-9679-985805BA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557C-5D99-463D-942F-63A38A15F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D44A-3264-4E8E-AD49-45CF76E7C9F4}" type="datetimeFigureOut">
              <a:rPr lang="en-CA" smtClean="0"/>
              <a:t>2020-11-28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D5FEF-251C-4467-BDF7-37D4FEF6D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6F0E-1C02-4501-8BF9-8D88DDA02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2F5C-665A-439C-BC87-BF8182E2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1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6.xml"/><Relationship Id="rId8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24437-2952-4459-AAFC-345B2386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79" y="4833103"/>
            <a:ext cx="1638095" cy="990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ABCF6-B63C-4603-8C92-9AB3CB6B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79" y="5965203"/>
            <a:ext cx="1628571" cy="7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916EF-5959-4BB9-BB91-AF6DA954C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31" y="3958146"/>
            <a:ext cx="2228571" cy="733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39754-17CA-48D6-AEA2-56CBA862B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45" y="1485401"/>
            <a:ext cx="2295238" cy="2333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232C5-5294-4B16-8048-C14601209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41" y="188035"/>
            <a:ext cx="2622550" cy="116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DDBCD-E32F-4909-B7E4-B5849CF905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7" y="310101"/>
            <a:ext cx="8312591" cy="61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E63A5-B463-4EE5-8F0C-52DC82114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6190" cy="3933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7CB14-9798-4670-9033-07D72E9D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62" y="2429429"/>
            <a:ext cx="5095238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7412A-93BE-47F4-BD60-98849F7D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87" y="0"/>
            <a:ext cx="503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81260-8705-4DF1-A322-95FC628C0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618"/>
            <a:ext cx="12192000" cy="59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6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45DEC-005E-4CDD-A891-BBA3CF84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16" y="1371601"/>
            <a:ext cx="7364768" cy="36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8EEF2-C6A9-45DD-88E3-59B9AB81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2700"/>
            <a:ext cx="5715000" cy="429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D62BA-0EBA-48F9-90DA-F85A9D08A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" y="107840"/>
            <a:ext cx="278130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782EB-FCB1-4F99-A2A2-72BCF164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35" y="4285090"/>
            <a:ext cx="2461591" cy="2461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945A1-16AD-47FD-8C14-81B2AB049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" y="4841919"/>
            <a:ext cx="2580952" cy="1904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AF699-3EC6-4DD9-86EC-81B521B1B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48" y="107840"/>
            <a:ext cx="2714045" cy="2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2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302742" y="970377"/>
            <a:ext cx="4831172" cy="587623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4257" name="OTLSHAPE_TB_00000000000000000000000000000000_ScaleContainer"/>
          <p:cNvSpPr/>
          <p:nvPr>
            <p:custDataLst>
              <p:tags r:id="rId2"/>
            </p:custDataLst>
          </p:nvPr>
        </p:nvSpPr>
        <p:spPr>
          <a:xfrm>
            <a:off x="302742" y="1278667"/>
            <a:ext cx="11751274" cy="381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tx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258" name="OTLSHAPE_TB_00000000000000000000000000000000_ElapsedTime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259" name="OTLSHAPE_TB_00000000000000000000000000000000_TodayMarkerShape" hidden="1"/>
          <p:cNvSpPr/>
          <p:nvPr>
            <p:custDataLst>
              <p:tags r:id="rId4"/>
            </p:custDataLst>
          </p:nvPr>
        </p:nvSpPr>
        <p:spPr>
          <a:xfrm>
            <a:off x="2239963" y="2438400"/>
            <a:ext cx="82550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5" name="OTLSHAPE_TB_00000000000000000000000000000000_TodayMarker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3614" y="2565400"/>
            <a:ext cx="3825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44261" name="OTLSHAPE_TB_00000000000000000000000000000000_TimescaleInterval1"/>
          <p:cNvSpPr txBox="1"/>
          <p:nvPr>
            <p:custDataLst>
              <p:tags r:id="rId6"/>
            </p:custDataLst>
          </p:nvPr>
        </p:nvSpPr>
        <p:spPr>
          <a:xfrm>
            <a:off x="2089977" y="1375504"/>
            <a:ext cx="1195088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Task</a:t>
            </a:r>
          </a:p>
        </p:txBody>
      </p:sp>
      <p:sp>
        <p:nvSpPr>
          <p:cNvPr id="44269" name="OTLSHAPE_TB_00000000000000000000000000000000_TimescaleInterval5"/>
          <p:cNvSpPr txBox="1"/>
          <p:nvPr>
            <p:custDataLst>
              <p:tags r:id="rId7"/>
            </p:custDataLst>
          </p:nvPr>
        </p:nvSpPr>
        <p:spPr>
          <a:xfrm>
            <a:off x="5237030" y="1337177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1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Q3 – 2020/21</a:t>
            </a:r>
          </a:p>
        </p:txBody>
      </p:sp>
      <p:cxnSp>
        <p:nvCxnSpPr>
          <p:cNvPr id="44283" name="OTLSHAPE_M_47427931043d4de196c4def5d338dbcf_Connector1" hidden="1"/>
          <p:cNvCxnSpPr/>
          <p:nvPr>
            <p:custDataLst>
              <p:tags r:id="rId8"/>
            </p:custDataLst>
          </p:nvPr>
        </p:nvCxnSpPr>
        <p:spPr>
          <a:xfrm>
            <a:off x="8237538" y="2463801"/>
            <a:ext cx="0" cy="15716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91" name="OTLSHAPE_T_5d637a4d89a647e7b3d547461c00dc98_RightVerticalConnector1" hidden="1"/>
          <p:cNvCxnSpPr/>
          <p:nvPr>
            <p:custDataLst>
              <p:tags r:id="rId9"/>
            </p:custDataLst>
          </p:nvPr>
        </p:nvCxnSpPr>
        <p:spPr>
          <a:xfrm flipV="1">
            <a:off x="7094538" y="2438400"/>
            <a:ext cx="0" cy="171608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5" name="OTLSHAPE_T_f3c770d8a6a24238a57b373ef9984550_StartDat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3232151"/>
            <a:ext cx="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26" name="OTLSHAPE_T_f3c770d8a6a24238a57b373ef9984550_EndDat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0" y="3232151"/>
            <a:ext cx="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32" name="OTLSHAPE_T_c3d685d5ae854fb185925e527e534f28_StartDat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3614738"/>
            <a:ext cx="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33" name="OTLSHAPE_T_c3d685d5ae854fb185925e527e534f28_EndDat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3614738"/>
            <a:ext cx="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36" name="OTLSHAPE_T_5d637a4d89a647e7b3d547461c00dc98_StartDate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4000" y="3998913"/>
            <a:ext cx="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37" name="OTLSHAPE_T_5d637a4d89a647e7b3d547461c00dc98_EndDat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24000" y="3998913"/>
            <a:ext cx="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38" name="OTLSHAPE_T_ddc36248860c45f587292ea75ed0d69f_StartDat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4383088"/>
            <a:ext cx="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39" name="OTLSHAPE_T_ddc36248860c45f587292ea75ed0d69f_EndDat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0" y="4383088"/>
            <a:ext cx="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40" name="OTLSHAPE_T_eba8ee2a1844408c91d25cc40be5eeb2_StartDat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0" y="4765675"/>
            <a:ext cx="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41" name="OTLSHAPE_T_eba8ee2a1844408c91d25cc40be5eeb2_EndDat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0" y="4765675"/>
            <a:ext cx="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44379" name="OTLSHAPE_T_ecfef31bfee54b4f971d3d302b2dd149_ShapePercentage" hidden="1"/>
          <p:cNvSpPr/>
          <p:nvPr>
            <p:custDataLst>
              <p:tags r:id="rId20"/>
            </p:custDataLst>
          </p:nvPr>
        </p:nvSpPr>
        <p:spPr>
          <a:xfrm>
            <a:off x="7504113" y="5305425"/>
            <a:ext cx="38100" cy="20320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44" name="OTLSHAPE_T_ecfef31bfee54b4f971d3d302b2dd149_StartDat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24000" y="5149851"/>
            <a:ext cx="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45" name="OTLSHAPE_T_ecfef31bfee54b4f971d3d302b2dd149_EndDate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524000" y="5149851"/>
            <a:ext cx="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46" name="OTLSHAPE_T_ecfef31bfee54b4f971d3d302b2dd149_TextPercentag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23163" y="5407025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C0504D"/>
              </a:solidFill>
            </a:endParaRPr>
          </a:p>
        </p:txBody>
      </p:sp>
      <p:sp>
        <p:nvSpPr>
          <p:cNvPr id="44387" name="OTLSHAPE_T_948fd1511b624908b46912904d3a38ba_ShapePercentage" hidden="1"/>
          <p:cNvSpPr/>
          <p:nvPr>
            <p:custDataLst>
              <p:tags r:id="rId24"/>
            </p:custDataLst>
          </p:nvPr>
        </p:nvSpPr>
        <p:spPr>
          <a:xfrm>
            <a:off x="8228013" y="5688013"/>
            <a:ext cx="38100" cy="20320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48" name="OTLSHAPE_T_948fd1511b624908b46912904d3a38ba_StartDat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5534026"/>
            <a:ext cx="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49" name="OTLSHAPE_T_948fd1511b624908b46912904d3a38ba_EndDat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24000" y="5534026"/>
            <a:ext cx="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50" name="OTLSHAPE_T_948fd1511b624908b46912904d3a38ba_TextPercentag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247063" y="5789614"/>
            <a:ext cx="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C0504D"/>
              </a:solidFill>
            </a:endParaRPr>
          </a:p>
        </p:txBody>
      </p:sp>
      <p:sp>
        <p:nvSpPr>
          <p:cNvPr id="136" name="OTLSHAPE_T_5d637a4d89a647e7b3d547461c00dc98_Title"/>
          <p:cNvSpPr txBox="1"/>
          <p:nvPr>
            <p:custDataLst>
              <p:tags r:id="rId28"/>
            </p:custDataLst>
          </p:nvPr>
        </p:nvSpPr>
        <p:spPr>
          <a:xfrm>
            <a:off x="672647" y="1852700"/>
            <a:ext cx="4162779" cy="48013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sz="1200" dirty="0"/>
              <a:t>S</a:t>
            </a:r>
            <a:r>
              <a:rPr lang="en-CA" sz="1200" dirty="0" err="1"/>
              <a:t>tabilize</a:t>
            </a:r>
            <a:r>
              <a:rPr lang="en-CA" sz="1200" dirty="0"/>
              <a:t> re-deployment of PSNs to EDs (where not in service)</a:t>
            </a:r>
          </a:p>
          <a:p>
            <a:pPr marL="171450" indent="-171450">
              <a:buFontTx/>
              <a:buChar char="-"/>
              <a:defRPr/>
            </a:pPr>
            <a:endParaRPr lang="en-US" sz="1200" spc="-6" dirty="0">
              <a:solidFill>
                <a:srgbClr val="282823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200" dirty="0"/>
              <a:t>S</a:t>
            </a:r>
            <a:r>
              <a:rPr lang="en-CA" sz="1200" dirty="0" err="1"/>
              <a:t>ite</a:t>
            </a:r>
            <a:r>
              <a:rPr lang="en-CA" sz="1200" dirty="0"/>
              <a:t> Visits to train and launch Community of Practice plus conformal practice discovery and training</a:t>
            </a:r>
          </a:p>
          <a:p>
            <a:pPr marL="171450" indent="-171450">
              <a:buFontTx/>
              <a:buChar char="-"/>
              <a:defRPr/>
            </a:pPr>
            <a:endParaRPr lang="en-US" sz="1200" spc="-6" dirty="0">
              <a:solidFill>
                <a:srgbClr val="282823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200" spc="-6" dirty="0">
                <a:solidFill>
                  <a:srgbClr val="282823"/>
                </a:solidFill>
              </a:rPr>
              <a:t>C</a:t>
            </a:r>
            <a:r>
              <a:rPr lang="en-CA" sz="1200" spc="-6" dirty="0" err="1">
                <a:solidFill>
                  <a:srgbClr val="282823"/>
                </a:solidFill>
              </a:rPr>
              <a:t>ommunity</a:t>
            </a:r>
            <a:r>
              <a:rPr lang="en-CA" sz="1200" spc="-6" dirty="0">
                <a:solidFill>
                  <a:srgbClr val="282823"/>
                </a:solidFill>
              </a:rPr>
              <a:t> of Practice utilization and continuity</a:t>
            </a:r>
            <a:endParaRPr lang="en-US" sz="1200" spc="-6" dirty="0">
              <a:solidFill>
                <a:srgbClr val="282823"/>
              </a:solidFill>
            </a:endParaRP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US" sz="1200" dirty="0"/>
              <a:t>C</a:t>
            </a:r>
            <a:r>
              <a:rPr lang="en-CA" sz="1200" dirty="0" err="1"/>
              <a:t>ommunity</a:t>
            </a:r>
            <a:r>
              <a:rPr lang="en-CA" sz="1200" dirty="0"/>
              <a:t> of Practice Handover</a:t>
            </a: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US" sz="1200" spc="-6" dirty="0">
                <a:solidFill>
                  <a:srgbClr val="282823"/>
                </a:solidFill>
              </a:rPr>
              <a:t>Continuous Quality Improvement &amp; Enhanced Navigation Tool(s) Methods – Test and Train : Deploy</a:t>
            </a:r>
          </a:p>
          <a:p>
            <a:pPr marL="171450" indent="-171450">
              <a:buFontTx/>
              <a:buChar char="-"/>
              <a:defRPr/>
            </a:pPr>
            <a:endParaRPr lang="en-US" sz="1200" spc="-6" dirty="0">
              <a:solidFill>
                <a:srgbClr val="282823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200" dirty="0"/>
              <a:t>H</a:t>
            </a:r>
            <a:r>
              <a:rPr lang="en-CA" sz="1200" dirty="0" err="1"/>
              <a:t>ospital</a:t>
            </a:r>
            <a:r>
              <a:rPr lang="en-CA" sz="1200" dirty="0"/>
              <a:t>/Agency/Community Navigation Linkages- Care Paths</a:t>
            </a: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US" sz="1200" dirty="0"/>
              <a:t>D</a:t>
            </a:r>
            <a:r>
              <a:rPr lang="en-CA" sz="1200" dirty="0" err="1"/>
              <a:t>ata</a:t>
            </a:r>
            <a:r>
              <a:rPr lang="en-CA" sz="1200" dirty="0"/>
              <a:t> Collection and Analysis / Comparative examinations</a:t>
            </a: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CA" sz="1200" dirty="0"/>
              <a:t>Database / </a:t>
            </a:r>
            <a:r>
              <a:rPr lang="en-CA" sz="1200" dirty="0" err="1"/>
              <a:t>DataStore</a:t>
            </a:r>
            <a:r>
              <a:rPr lang="en-CA" sz="1200" dirty="0"/>
              <a:t> / Forms Management stabilization for eventual handoff to agencies</a:t>
            </a: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US" sz="1200" dirty="0"/>
              <a:t>P</a:t>
            </a:r>
            <a:r>
              <a:rPr lang="en-CA" sz="1200" dirty="0"/>
              <a:t>SN relationship development – service addition to other Emergency Department MH&amp;A partners</a:t>
            </a: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CA" sz="1200" dirty="0"/>
              <a:t>Community of Interest – Initial Promotion</a:t>
            </a:r>
          </a:p>
          <a:p>
            <a:pPr marL="171450" indent="-171450">
              <a:buFontTx/>
              <a:buChar char="-"/>
              <a:defRPr/>
            </a:pPr>
            <a:endParaRPr lang="en-CA" sz="1200" dirty="0"/>
          </a:p>
          <a:p>
            <a:pPr marL="171450" indent="-171450">
              <a:buFontTx/>
              <a:buChar char="-"/>
              <a:defRPr/>
            </a:pPr>
            <a:r>
              <a:rPr lang="en-US" sz="1200" dirty="0"/>
              <a:t>P</a:t>
            </a:r>
            <a:r>
              <a:rPr lang="en-CA" sz="1200" dirty="0" err="1"/>
              <a:t>laceholders</a:t>
            </a:r>
            <a:r>
              <a:rPr lang="en-CA" sz="1200" dirty="0"/>
              <a:t> in designs and development towards potential Rural Hospital expansions </a:t>
            </a:r>
            <a:endParaRPr lang="en-US" sz="1200" spc="-6" dirty="0">
              <a:solidFill>
                <a:srgbClr val="282823"/>
              </a:solidFill>
            </a:endParaRPr>
          </a:p>
        </p:txBody>
      </p:sp>
      <p:sp>
        <p:nvSpPr>
          <p:cNvPr id="12409" name="TextBox 2"/>
          <p:cNvSpPr txBox="1">
            <a:spLocks noChangeArrowheads="1"/>
          </p:cNvSpPr>
          <p:nvPr/>
        </p:nvSpPr>
        <p:spPr bwMode="auto">
          <a:xfrm flipH="1">
            <a:off x="9707564" y="5348288"/>
            <a:ext cx="90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 bwMode="auto">
          <a:xfrm>
            <a:off x="0" y="-6373"/>
            <a:ext cx="12192000" cy="77869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anchor="ctr"/>
          <a:lstStyle>
            <a:lvl1pPr algn="ctr">
              <a:defRPr sz="3200" cap="sm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n-CA" b="1" dirty="0">
                <a:solidFill>
                  <a:prstClr val="white"/>
                </a:solidFill>
              </a:rPr>
              <a:t>Peer Support Navigator - Emergency Department – 6 Quarters Work Plan</a:t>
            </a:r>
          </a:p>
        </p:txBody>
      </p:sp>
      <p:sp>
        <p:nvSpPr>
          <p:cNvPr id="107" name="Snip Diagonal Corner Rectangle 106"/>
          <p:cNvSpPr/>
          <p:nvPr/>
        </p:nvSpPr>
        <p:spPr>
          <a:xfrm>
            <a:off x="5205331" y="1821369"/>
            <a:ext cx="890669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04" name="OTLSHAPE_TB_00000000000000000000000000000000_TimescaleInterval5"/>
          <p:cNvSpPr txBox="1"/>
          <p:nvPr>
            <p:custDataLst>
              <p:tags r:id="rId29"/>
            </p:custDataLst>
          </p:nvPr>
        </p:nvSpPr>
        <p:spPr>
          <a:xfrm>
            <a:off x="6385935" y="1333814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1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Q4 – 2020/21</a:t>
            </a:r>
          </a:p>
        </p:txBody>
      </p:sp>
      <p:sp>
        <p:nvSpPr>
          <p:cNvPr id="109" name="OTLSHAPE_TB_00000000000000000000000000000000_TimescaleInterval5"/>
          <p:cNvSpPr txBox="1"/>
          <p:nvPr>
            <p:custDataLst>
              <p:tags r:id="rId30"/>
            </p:custDataLst>
          </p:nvPr>
        </p:nvSpPr>
        <p:spPr>
          <a:xfrm>
            <a:off x="7534386" y="1335525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1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Q1 – 2021/22</a:t>
            </a:r>
          </a:p>
        </p:txBody>
      </p:sp>
      <p:sp>
        <p:nvSpPr>
          <p:cNvPr id="115" name="OTLSHAPE_TB_00000000000000000000000000000000_TimescaleInterval5"/>
          <p:cNvSpPr txBox="1"/>
          <p:nvPr>
            <p:custDataLst>
              <p:tags r:id="rId31"/>
            </p:custDataLst>
          </p:nvPr>
        </p:nvSpPr>
        <p:spPr>
          <a:xfrm>
            <a:off x="8699716" y="1331136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1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Q2 – 2021/22</a:t>
            </a:r>
          </a:p>
        </p:txBody>
      </p:sp>
      <p:sp>
        <p:nvSpPr>
          <p:cNvPr id="124" name="OTLSHAPE_TB_00000000000000000000000000000000_TimescaleInterval5"/>
          <p:cNvSpPr txBox="1"/>
          <p:nvPr>
            <p:custDataLst>
              <p:tags r:id="rId32"/>
            </p:custDataLst>
          </p:nvPr>
        </p:nvSpPr>
        <p:spPr>
          <a:xfrm>
            <a:off x="9861704" y="1331136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endParaRPr lang="en-US" sz="1100" spc="-26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Snip Diagonal Corner Rectangle 132"/>
          <p:cNvSpPr/>
          <p:nvPr/>
        </p:nvSpPr>
        <p:spPr>
          <a:xfrm>
            <a:off x="5572198" y="2256530"/>
            <a:ext cx="813736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44" name="Snip Diagonal Corner Rectangle 143"/>
          <p:cNvSpPr/>
          <p:nvPr/>
        </p:nvSpPr>
        <p:spPr>
          <a:xfrm>
            <a:off x="6346358" y="2690800"/>
            <a:ext cx="2742163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47" name="Snip Diagonal Corner Rectangle 146"/>
          <p:cNvSpPr/>
          <p:nvPr/>
        </p:nvSpPr>
        <p:spPr>
          <a:xfrm>
            <a:off x="9128261" y="3122954"/>
            <a:ext cx="1951867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50" name="Snip Diagonal Corner Rectangle 149"/>
          <p:cNvSpPr/>
          <p:nvPr/>
        </p:nvSpPr>
        <p:spPr>
          <a:xfrm>
            <a:off x="6385934" y="3541833"/>
            <a:ext cx="5470416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59" name="Snip Diagonal Corner Rectangle 158"/>
          <p:cNvSpPr/>
          <p:nvPr/>
        </p:nvSpPr>
        <p:spPr>
          <a:xfrm>
            <a:off x="6623437" y="3998255"/>
            <a:ext cx="5264610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60" name="Snip Diagonal Corner Rectangle 159"/>
          <p:cNvSpPr/>
          <p:nvPr/>
        </p:nvSpPr>
        <p:spPr>
          <a:xfrm>
            <a:off x="5205331" y="4428877"/>
            <a:ext cx="6651019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61" name="Snip Diagonal Corner Rectangle 160"/>
          <p:cNvSpPr/>
          <p:nvPr/>
        </p:nvSpPr>
        <p:spPr>
          <a:xfrm>
            <a:off x="7124368" y="4905385"/>
            <a:ext cx="2481587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62" name="Snip Diagonal Corner Rectangle 161"/>
          <p:cNvSpPr/>
          <p:nvPr/>
        </p:nvSpPr>
        <p:spPr>
          <a:xfrm>
            <a:off x="6346358" y="5423999"/>
            <a:ext cx="5541689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64" name="Snip Diagonal Corner Rectangle 163"/>
          <p:cNvSpPr/>
          <p:nvPr/>
        </p:nvSpPr>
        <p:spPr>
          <a:xfrm>
            <a:off x="9128261" y="5880421"/>
            <a:ext cx="2759786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65" name="Snip Diagonal Corner Rectangle 164"/>
          <p:cNvSpPr/>
          <p:nvPr/>
        </p:nvSpPr>
        <p:spPr>
          <a:xfrm>
            <a:off x="5252294" y="6323460"/>
            <a:ext cx="4306471" cy="277769"/>
          </a:xfrm>
          <a:prstGeom prst="snip2DiagRect">
            <a:avLst/>
          </a:prstGeom>
          <a:solidFill>
            <a:srgbClr val="5380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56" name="OTLSHAPE_TB_00000000000000000000000000000000_TimescaleInterval5">
            <a:extLst>
              <a:ext uri="{FF2B5EF4-FFF2-40B4-BE49-F238E27FC236}">
                <a16:creationId xmlns:a16="http://schemas.microsoft.com/office/drawing/2014/main" id="{81C854B4-ADD5-4980-B0F7-75D8A9F332D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9861704" y="1331136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1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Q3 – 2021/22</a:t>
            </a:r>
          </a:p>
        </p:txBody>
      </p:sp>
      <p:sp>
        <p:nvSpPr>
          <p:cNvPr id="57" name="OTLSHAPE_TB_00000000000000000000000000000000_TimescaleInterval5">
            <a:extLst>
              <a:ext uri="{FF2B5EF4-FFF2-40B4-BE49-F238E27FC236}">
                <a16:creationId xmlns:a16="http://schemas.microsoft.com/office/drawing/2014/main" id="{EADC761C-A9A2-4B3F-ACC2-2A98E06569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0916912" y="1340131"/>
            <a:ext cx="859049" cy="19707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100" spc="-26" dirty="0">
                <a:solidFill>
                  <a:prstClr val="white"/>
                </a:solidFill>
                <a:latin typeface="Century Gothic" panose="020B0502020202020204" pitchFamily="34" charset="0"/>
              </a:rPr>
              <a:t>Q4 – 2021/22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76D95955-9115-4B46-A003-04B6CB965C65}"/>
              </a:ext>
            </a:extLst>
          </p:cNvPr>
          <p:cNvSpPr txBox="1">
            <a:spLocks/>
          </p:cNvSpPr>
          <p:nvPr/>
        </p:nvSpPr>
        <p:spPr bwMode="auto">
          <a:xfrm>
            <a:off x="3988776" y="776405"/>
            <a:ext cx="4542064" cy="535777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anchor="ctr"/>
          <a:lstStyle>
            <a:lvl1pPr algn="ctr">
              <a:defRPr sz="3200" cap="sm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CA" sz="2400" b="1" dirty="0">
                <a:solidFill>
                  <a:prstClr val="white"/>
                </a:solidFill>
              </a:rPr>
              <a:t>Key Deliverables if Funding Extended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05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388E3-5563-4B6A-B13A-9B4245DF9958}"/>
              </a:ext>
            </a:extLst>
          </p:cNvPr>
          <p:cNvSpPr txBox="1"/>
          <p:nvPr/>
        </p:nvSpPr>
        <p:spPr>
          <a:xfrm>
            <a:off x="278296" y="326004"/>
            <a:ext cx="3286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Maybe even…</a:t>
            </a:r>
            <a:endParaRPr lang="en-CA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19A54-4671-470E-8729-832C2B54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212" y="1274413"/>
            <a:ext cx="5685183" cy="46830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46F5B4-CD09-4940-ACBF-6A1BC5DA312C}"/>
                  </a:ext>
                </a:extLst>
              </p14:cNvPr>
              <p14:cNvContentPartPr/>
              <p14:nvPr/>
            </p14:nvContentPartPr>
            <p14:xfrm>
              <a:off x="5724532" y="1581339"/>
              <a:ext cx="3569760" cy="183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46F5B4-CD09-4940-ACBF-6A1BC5DA31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2892" y="1437699"/>
                <a:ext cx="371340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788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C03EB-C0CB-4FF7-8BA7-AB0D94E2C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08" y="459348"/>
            <a:ext cx="4512162" cy="3384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0CE01-C4FA-4890-B25F-39AC63B07DE2}"/>
              </a:ext>
            </a:extLst>
          </p:cNvPr>
          <p:cNvSpPr txBox="1"/>
          <p:nvPr/>
        </p:nvSpPr>
        <p:spPr>
          <a:xfrm>
            <a:off x="653143" y="923731"/>
            <a:ext cx="57544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Sudbury had their official Launch with NISA &amp; HSN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COVID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We anxiously anticipate the opportunity to have our official</a:t>
            </a:r>
          </a:p>
          <a:p>
            <a:r>
              <a:rPr lang="en-US" dirty="0">
                <a:sym typeface="Wingdings" panose="05000000000000000000" pitchFamily="2" charset="2"/>
              </a:rPr>
              <a:t>openings for Timmins and Sault Ste. Marie and merely</a:t>
            </a:r>
          </a:p>
          <a:p>
            <a:r>
              <a:rPr lang="en-US" dirty="0">
                <a:sym typeface="Wingdings" panose="05000000000000000000" pitchFamily="2" charset="2"/>
              </a:rPr>
              <a:t>await a safe and stable occasion to move this forward.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 the meantime, hats off to our frontline Peer Support</a:t>
            </a:r>
          </a:p>
          <a:p>
            <a:r>
              <a:rPr lang="en-US" dirty="0">
                <a:sym typeface="Wingdings" panose="05000000000000000000" pitchFamily="2" charset="2"/>
              </a:rPr>
              <a:t>Workers and our ED Navigators in all 4 hub hospitals;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Working diligently to be there for everyone that needs…</a:t>
            </a:r>
          </a:p>
          <a:p>
            <a:r>
              <a:rPr lang="en-US" dirty="0">
                <a:sym typeface="Wingdings" panose="05000000000000000000" pitchFamily="2" charset="2"/>
              </a:rPr>
              <a:t>One Person at a Time!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D207D-7417-49DC-B026-2DCB18CCB901}"/>
              </a:ext>
            </a:extLst>
          </p:cNvPr>
          <p:cNvSpPr txBox="1"/>
          <p:nvPr/>
        </p:nvSpPr>
        <p:spPr>
          <a:xfrm>
            <a:off x="3696918" y="5382989"/>
            <a:ext cx="8495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Peer Support Strong</a:t>
            </a:r>
            <a:endParaRPr lang="en-CA" sz="6000" b="1" dirty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1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5BD81E-8534-4C02-A6E0-817D1F1505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178489" cy="6837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E582F-9B11-43F8-96FB-BA87ABB6B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0" y="0"/>
            <a:ext cx="4687077" cy="6858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024FA-548A-4160-92FD-B5D29947D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37" y="20920"/>
            <a:ext cx="3485274" cy="1558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5FB449-2688-449C-95C1-3FA14BA41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6" y="1600296"/>
            <a:ext cx="2015413" cy="1511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DF42C-6963-4775-BAA5-C7EF6F22E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6" y="3584427"/>
            <a:ext cx="2015413" cy="15115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FC3394-6887-4350-9CC6-EAD9645189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85" y="5707936"/>
            <a:ext cx="2504700" cy="5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EAB7A9-AE5C-42DF-8960-69818F81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88" y="0"/>
            <a:ext cx="28575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32378-9186-4DBD-BF61-D74588AF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39" y="301403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CB1A8-425B-4387-B688-6FD8F69AC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02" y="3816627"/>
            <a:ext cx="2857500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8D4B0-7A13-402F-AB70-A11AD8F67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87" y="3209925"/>
            <a:ext cx="2828925" cy="1619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716947-0D7A-42AD-A482-34E3694FB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4" y="3917324"/>
            <a:ext cx="3239742" cy="13988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9E20D7-5967-437B-AF8A-185972AC8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7" y="1083033"/>
            <a:ext cx="3983482" cy="11582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7C8278-4214-4885-B2FA-FBFFAF732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00" y="4829175"/>
            <a:ext cx="2256720" cy="20266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6C876D-B5AB-4A43-B626-71821EE91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38" y="16002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109E7E-BB84-438E-BF1D-A0D3B93F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80" y="0"/>
            <a:ext cx="3952875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463B0-60FC-47E2-B6F0-FBF897804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10" y="2832639"/>
            <a:ext cx="7188145" cy="40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99CDC-5FA7-48E2-A056-5D1733DB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55" y="0"/>
            <a:ext cx="9303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11B11-2B65-453E-93AD-6E47354B5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64" y="4009968"/>
            <a:ext cx="4691270" cy="2696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700F9-AA8C-4F5E-86D1-7547FAAD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" y="4023941"/>
            <a:ext cx="4839026" cy="2682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E2EB8-0209-4BFA-83E6-CB6B56B38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75" y="0"/>
            <a:ext cx="6408752" cy="38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97B33-F838-4366-AD8E-70F155B9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97" y="287573"/>
            <a:ext cx="428625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76ABD-A4A0-4699-A6AC-DAC99CDB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566613"/>
            <a:ext cx="2847975" cy="160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C4D36-FBD6-4215-A13E-C4AE52BC4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1" y="3388578"/>
            <a:ext cx="2619375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03EAA8-B5AB-495C-8151-CB807195D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75" y="4953368"/>
            <a:ext cx="2392046" cy="16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2684A-1DDA-4CCB-B856-8A602F584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14" y="0"/>
            <a:ext cx="738338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8A143-1B0D-4017-BE2B-B178D497E763}"/>
              </a:ext>
            </a:extLst>
          </p:cNvPr>
          <p:cNvSpPr txBox="1"/>
          <p:nvPr/>
        </p:nvSpPr>
        <p:spPr>
          <a:xfrm>
            <a:off x="742010" y="440895"/>
            <a:ext cx="311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NAVIGATION WITHIN HOSPITAL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90C8-B781-484D-A809-5E0C0E6E14FF}"/>
              </a:ext>
            </a:extLst>
          </p:cNvPr>
          <p:cNvSpPr txBox="1"/>
          <p:nvPr/>
        </p:nvSpPr>
        <p:spPr>
          <a:xfrm>
            <a:off x="1145047" y="1031884"/>
            <a:ext cx="22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OUTPATIENT SERVICES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B9C79-368F-4D15-9DF4-92043405D060}"/>
              </a:ext>
            </a:extLst>
          </p:cNvPr>
          <p:cNvSpPr txBox="1"/>
          <p:nvPr/>
        </p:nvSpPr>
        <p:spPr>
          <a:xfrm>
            <a:off x="2003878" y="3429000"/>
            <a:ext cx="4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80CE1-AB6B-434D-BF8B-31F87BB120EF}"/>
              </a:ext>
            </a:extLst>
          </p:cNvPr>
          <p:cNvSpPr txBox="1"/>
          <p:nvPr/>
        </p:nvSpPr>
        <p:spPr>
          <a:xfrm>
            <a:off x="911746" y="4333058"/>
            <a:ext cx="2744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COMMUNITY</a:t>
            </a:r>
          </a:p>
          <a:p>
            <a:pPr algn="ctr"/>
            <a:r>
              <a:rPr lang="en-US" sz="3600" b="1" dirty="0"/>
              <a:t>MH&amp;A</a:t>
            </a:r>
          </a:p>
          <a:p>
            <a:pPr algn="ctr"/>
            <a:r>
              <a:rPr lang="en-US" sz="3600" b="1" dirty="0"/>
              <a:t>SERVICES</a:t>
            </a:r>
            <a:endParaRPr lang="en-CA" sz="3600" b="1" dirty="0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C355A67C-DF91-45A6-9496-8FE075E5D6D7}"/>
              </a:ext>
            </a:extLst>
          </p:cNvPr>
          <p:cNvSpPr/>
          <p:nvPr/>
        </p:nvSpPr>
        <p:spPr>
          <a:xfrm>
            <a:off x="143064" y="824746"/>
            <a:ext cx="715677" cy="1043811"/>
          </a:xfrm>
          <a:prstGeom prst="curvedRightArrow">
            <a:avLst>
              <a:gd name="adj1" fmla="val 25000"/>
              <a:gd name="adj2" fmla="val 60079"/>
              <a:gd name="adj3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6D8AF122-CBCA-4C7B-BB26-E042A654809E}"/>
              </a:ext>
            </a:extLst>
          </p:cNvPr>
          <p:cNvSpPr/>
          <p:nvPr/>
        </p:nvSpPr>
        <p:spPr>
          <a:xfrm>
            <a:off x="3716183" y="810227"/>
            <a:ext cx="715677" cy="1043811"/>
          </a:xfrm>
          <a:prstGeom prst="curvedRightArrow">
            <a:avLst>
              <a:gd name="adj1" fmla="val 25000"/>
              <a:gd name="adj2" fmla="val 60079"/>
              <a:gd name="adj3" fmla="val 28333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2040DBBE-646B-4F02-8B6C-9F5C92D41C74}"/>
              </a:ext>
            </a:extLst>
          </p:cNvPr>
          <p:cNvSpPr/>
          <p:nvPr/>
        </p:nvSpPr>
        <p:spPr>
          <a:xfrm>
            <a:off x="1860724" y="2011679"/>
            <a:ext cx="739471" cy="882595"/>
          </a:xfrm>
          <a:prstGeom prst="striped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63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CD1ED-20E8-4FE1-A664-51DCBB2B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8" y="3591560"/>
            <a:ext cx="5046132" cy="3266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91C69-883F-4283-920B-166BC4991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594"/>
            <a:ext cx="5791200" cy="325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1C8F9-9514-4D0D-B213-A0A807E03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8" y="-1"/>
            <a:ext cx="5046132" cy="2838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A8F3B-2508-473A-9F45-E6D0F681A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2838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01815-7F6B-4006-A44C-39DAA6441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7" y="2399665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2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MZWFm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csIlNoYXBlU3R5bGUiOnsiJGlkIjoiNSIsIk1hcmdpbiI6eyIkaWQiOiI2IiwiVG9wIjowLCJMZWZ0IjoxMCwiUmlnaHQiOjEwLCJCb3R0b20iOjB9LCJQYWRkaW5nIjp7IiRpZCI6IjciLCJUb3AiOjMsIkxlZnQiOjEzLCJSaWdodCI6MTMsIkJvdHRvbSI6M30sIkJhY2tncm91bmQiOnsiJGlkIjoiOCIsIkNvbG9yIjp7IiRpZCI6IjkiLCJBIjoyNTUsIlIiOjgwLCJHIjo4MCwiQiI6NzB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1NSwiRyI6NjksIkIiOjB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1NSwiRyI6NjksIkIiOjB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wLCJGb250TmFtZSI6IkNlbnR1cnkgR290aGlj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ZmFsc2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MyLCJHIjo3NiwiQiI6MzR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VudHVyeSBHb3RoaWMiLCJJc0JvbGQiOnRydW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gsIkciOjIzNiwiQiI6MjI1fX0sIkFwcGVuZFllYXJPblllYXJDaGFuZ2UiOnRydWUsIkVsYXBzZWRUaW1lRm9ybWF0IjoxLCJUb2RheU1hcmtlclBvc2l0aW9uIjowLCJRdWlja1Bvc2l0aW9uIjozLCJBYnNvbHV0ZVBvc2l0aW9uIjoxNjIuMCwiTWFyZ2luIjp7IiRpZCI6IjQ5IiwiVG9wIjowLCJMZWZ0IjoxMCwiUmlnaHQiOjEwLCJCb3R0b20iOjB9LCJQYWRkaW5nIjp7IiRpZCI6IjUwIiwiVG9wIjowLCJMZWZ0IjowLCJSaWdodCI6MCwiQm90dG9tIjowfSwiQmFja2dyb3VuZCI6eyIkaWQiOiI1MSIsIkNvbG9yIjp7IiRpZCI6IjUyIiwiQSI6MjU1LCJSIjo4MCwiRyI6ODAsIkIiOjcwfX0sIklzVmlzaWJsZSI6dHJ1ZSwiV2lkdGgiOjAuMCwiSGVpZ2h0IjowLjAsIkJvcmRlclN0eWxlIjpudWxsLCJQYXJlbnRTdHlsZSI6bnVsbH0sIkRlZmF1bHRNaWxlc3RvbmVTdHlsZSI6eyIkaWQiOiI1MyIsIlNoYXBlIjo5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VudHVyeSBHb3RoaWMiLCJJc0JvbGQiOmZhbHNlLCJJc0l0YWxpYyI6ZmFsc2UsIklzVW5kZXJsaW5lZCI6ZmFsc2UsIlBhcmVudFN0eWxlIjpudWxsfSwiQXV0b1NpemUiOjAsIkZvcmVncm91bmQiOnsiJGlkIjoiNzQiLCJDb2xvciI6eyIkaWQiOiI3NSIsIkEiOjI1NSwiUiI6MTc4LCJHIjozOCwiQiI6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SIsIlNlcGFyYXRvciI6Ii8iLCJVc2VJbnRlcm5hdGlvbmFsRGF0ZUZvcm1hdCI6ZmFsc2V9LCJJc1Zpc2libGUiOnRydWUsIlBhcmVudFN0eWxlIjpudWxsfSwiRGVmYXVsdFRhc2tTdHlsZSI6eyIkaWQiOiI4MCIsIlNoYXBlIjo4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4LCJHIjoyMzYsIkIiOjIyNX19LCJMaW5lV2VpZ2h0IjowLjAsIkxpbmVUeXBlIjowLCJQYXJlbnRTdHlsZSI6bnVsbH0sIlZlcnRpY2FsQ29ubmVjdG9yU3R5bGUiOnsiJGlkIjoiOTgiLCJMaW5lQ29sb3IiOnsiJGlkIjoiOTkiLCIkdHlwZSI6Ik5MUkUuQ29tbW9uLkRvbS5Tb2xpZENvbG9yQnJ1c2gsIE5MUkUuQ29tbW9uIiwiQ29sb3IiOnsiJGlkIjoiMTAwIiwiQSI6MjU1LCJSIjoyMzgsIkciOjIzNiwiQiI6MjI1fX0sIkxpbmVXZWlnaHQiOjEuMCwiTGluZVR5cGUiOjAsIlBhcmVudFN0eWxlIjpudWxsfSwiTWFyZ2luIjpudWxsLCJTdGFydERhdGVQb3NpdGlvbiI6NCwiRW5kRGF0ZVBvc2l0aW9uIjo0LCJUaXRsZVBvc2l0aW9uIjozLCJEdXJhdGlvblBvc2l0aW9uIjowLCJQZXJjZW50YWdlQ29tcGxldGVkUG9zaXRpb24iOjIsIlNwYWNpbmciOjI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4MCwiRyI6ODAsIkIiOjc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3l5IiwiU2VwYXJhdG9yIjoiLyIsIlVzZUludGVybmF0aW9uYWxEYXRlRm9ybWF0IjpmYWxzZX0sIklzVmlzaWJsZSI6dHJ1ZSwiUGFyZW50U3R5bGUiOm51bGx9LCJTaG93RWxhcHNlZFRpbWVHcmFkaWVudFN0eWxlIjpmYWxzZX0sIlNjYWxlIjp7IiRpZCI6IjEyMiIsIlN0YXJ0RGF0ZSI6IjIwMTctMDQtMDFUMDA6MDA6MDAiLCJFbmREYXRlIjoiMjAxOS0wNS0yNlQyMzo1OTo1OS45OTlaIiwiRm9ybWF0IjoiTU1NIiwiVHlwZSI6MiwiQXV0b0RhdGVSYW5nZSI6ZmFsc2UsIldvcmtpbmdEYXlzIjozMSwiVG9kYXlNYXJrZXJUZXh0IjoiVG9kYXkiLCJBdXRvU2NhbGVUeXBlIjp0cnVlfSwiTWlsZXN0b25lcyI6W3siJGlkIjoiMTIzIiwiRGF0ZSI6IjIwMTctMDUtMDFUMjM6NTk6NTkuOTk5WiIsIlN0eWxlIjp7IiRpZCI6IjEyNCIsIlNoYXBlIjoxMSwiQ29ubmVjdG9yTWFyZ2luIjp7IiRyZWYiOiI1NCJ9LCJDb25uZWN0b3JTdHlsZSI6eyIkaWQiOiIxMjUiLCJMaW5lQ29sb3IiOnsiJGlkIjoiMTI2IiwiJHR5cGUiOiJOTFJFLkNvbW1vbi5Eb20uU29saWRDb2xvckJydXNoLCBOTFJFLkNvbW1vbiIsIkNvbG9yIjp7IiRpZCI6IjEyNyIsIkEiOjI1NSwiUiI6MjMyLCJHIjo3NiwiQiI6MzR9fSwiTGluZVdlaWdodCI6MS4wLCJMaW5lVHlwZSI6MCwiUGFyZW50U3R5bGUiOnsiJHJlZiI6IjU1In19LCJJc0JlbG93VGltZWJhbmQiOmZhbHNlLCJIaWRlRGF0ZSI6ZmFsc2UsIlNoYXBlU2l6ZSI6MiwiU3BhY2luZyI6MC4wLCJQYWRkaW5nIjp7IiRpZCI6IjEyOCIsIlRvcCI6MCwiTGVmdCI6MCwiUmlnaHQiOjAsIkJvdHRvbSI6MH0sIlNoYXBlU3R5bGUiOnsiJGlkIjoiMTI5IiwiTWFyZ2luIjp7IiRyZWYiOiI2MCJ9LCJQYWRkaW5nIjp7IiRyZWYiOiI2MSJ9LCJCYWNrZ3JvdW5kIjp7IiRpZCI6IjEzMCIsIkNvbG9yIjp7IiRpZCI6IjEzMSIsIkEiOjI1NSwiUiI6MjMyLCJHIjo3NiwiQiI6MzR9fSwiSXNWaXNpYmxlIjp0cnVlLCJXaWR0aCI6MjQuMCwiSGVpZ2h0IjoyNi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zk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VudHVyeSBHb3RoaWM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A5NzQzOTE5MzcyNTU4NTkzMiwiSXNDdXN0b20iOnRydWV9LCJJZCI6IjFmMjAzZjllLTlkNmUtNDhlNC04Yjg1LTllZGIwZWE0MjJhNyIsIkltcG9ydElkIjpudWxsLCJUaXRsZSI6IktpY2stT2ZmIiwiTm90ZSI6bnVsbCwiSHlwZXJsaW5rIjpudWxsLCJJc0NoYW5nZWQiOmZhbHNlLCJJc05ldyI6dHJ1ZX0seyIkaWQiOiIxMzkiLCJEYXRlIjoiMjAxNy0wOS0zMFQyMzo1OTo1OS45OTlaIiwiU3R5bGUiOnsiJGlkIjoiMTQwIiwiU2hhcGUiOjEyLCJDb25uZWN0b3JNYXJnaW4iOnsiJHJlZiI6IjU0In0sIkNvbm5lY3RvclN0eWxlIjp7IiRpZCI6IjE0MSIsIkxpbmVDb2xvciI6eyIkaWQiOiIxNDIiLCIkdHlwZSI6Ik5MUkUuQ29tbW9uLkRvbS5Tb2xpZENvbG9yQnJ1c2gsIE5MUkUuQ29tbW9uIiwiQ29sb3IiOnsiJGlkIjoiMTQzIiwiQSI6MjU1LCJSIjoyNTUsIkciOjE4OSwiQiI6NzF9fSwiTGluZVdlaWdodCI6MS4wLCJMaW5lVHlwZSI6MCwiUGFyZW50U3R5bGUiOnsiJHJlZiI6IjU1In19LCJJc0JlbG93VGltZWJhbmQiOmZhbHNlLCJIaWRlRGF0ZSI6ZmFsc2UsIlNoYXBlU2l6ZSI6MCwiU3BhY2luZyI6MC4wLCJQYWRkaW5nIjp7IiRpZCI6IjE0NCIsIlRvcCI6MCwiTGVmdCI6MCwiUmlnaHQiOjAsIkJvdHRvbSI6MH0sIlNoYXBlU3R5bGUiOnsiJGlkIjoiMTQ1IiwiTWFyZ2luIjp7IiRyZWYiOiI2MCJ9LCJQYWRkaW5nIjp7IiRyZWYiOiI2MSJ9LCJCYWNrZ3JvdW5kIjp7IiRpZCI6IjE0NiIsIkNvbG9yIjp7IiRpZCI6IjE0NyIsIkEiOjI1NSwiUiI6MjU1LCJHIjoxODksIkIiOjcxfX0sIklzVmlzaWJsZSI6dHJ1ZSwiV2lkdGgiOjEyLjAsIkhlaWdodCI6MTQuMCwiQm9yZGVyU3R5bGUiOnsiJGlkIjoiMTQ4IiwiTGluZUNvbG9yIjp7IiRyZWYiOiI2MyJ9LCJMaW5lV2VpZ2h0IjowLjAsIkxpbmVUeXBlIjowLCJQYXJlbnRTdHlsZSI6eyIkcmVmIjoiNjIifX0sIlBhcmVudFN0eWxlIjp7IiRyZWYiOiI1OSJ9fSwiVGl0bGVTdHlsZSI6eyIkaWQiOiIxNDkiLCJGb250U2V0dGluZ3MiOnsiJGlkIjoiMTUwIiwiRm9udFNpemUiOjExLCJGb250TmFtZSI6IkNhbGlicmkiLCJJc0JvbGQiOnRydWUsIklzSXRhbGljIjpmYWxzZSwiSXNVbmRlcmxpbmVkIjpmYWxzZSwiUGFyZW50U3R5bGUiOnsiJHJlZiI6IjY2In19LCJBdXRvU2l6ZSI6MCwiRm9yZWdyb3VuZCI6eyIkcmVmIjoiNjcifSwiTWF4V2lkdGgiOjkxLj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SIsIkxpbmVDb2xvciI6bnVsbCwiTGluZVdlaWdodCI6MC4wLCJMaW5lVHlwZSI6MCwiUGFyZW50U3R5bGUiOm51bGx9LCJQYXJlbnRTdHlsZSI6eyIkcmVmIjoiNjUifX0sIkRhdGVTdHlsZSI6eyIkaWQiOiIxNTIiLCJGb250U2V0dGluZ3MiOnsiJGlkIjoiMTUzIiwiRm9udFNpemUiOjEwLCJGb250TmFtZSI6IkNlbnR1cnkgR290aGlj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NCIsIkxpbmVDb2xvciI6bnVsbCwiTGluZVdlaWdodCI6MC4wLCJMaW5lVHlwZSI6MCwiUGFyZW50U3R5bGUiOm51bGx9LCJQYXJlbnRTdHlsZSI6eyIkcmVmIjoiNzIifX0sIkRhdGVGb3JtYXQiOnsiJHJlZiI6Ijc5In0sIklzVmlzaWJsZSI6dHJ1ZSwiUGFyZW50U3R5bGUiOnsiJHJlZiI6IjUzIn19LCJQb3NpdGlvbiI6eyJSYXRpbyI6MC4xNjE5MTAwMzU4NzUxMDg0OSwiSXNDdXN0b20iOnRydWV9LCJJZCI6ImQ1YTYxY2I5LWZiNjgtNDE3Mi04OGM5LWViYmM0ZWFjZWQxMCIsIkltcG9ydElkIjpudWxsLCJUaXRsZSI6Ik1pbmltYWwgUHJvdG90eXBlICIsIk5vdGUiOm51bGwsIkh5cGVybGluayI6bnVsbCwiSXNDaGFuZ2VkIjpmYWxzZSwiSXNOZXciOnRydWV9LHsiJGlkIjoiMTU1IiwiRGF0ZSI6IjIwMTctMTAtMzBUMjM6NTk6NTkuOTk5WiIsIlN0eWxlIjp7IiRpZCI6IjE1NiIsIlNoYXBlIjoxMiwiQ29ubmVjdG9yTWFyZ2luIjp7IiRyZWYiOiI1NCJ9LCJDb25uZWN0b3JTdHlsZSI6eyIkaWQiOiIxNTciLCJMaW5lQ29sb3IiOnsiJGlkIjoiMTU4IiwiJHR5cGUiOiJOTFJFLkNvbW1vbi5Eb20uU29saWRDb2xvckJydXNoLCBOTFJFLkNvbW1vbiIsIkNvbG9yIjp7IiRpZCI6IjE1OSIsIkEiOjI1NSwiUiI6MjU1LCJHIjoxODksIkIiOjcxfX0sIkxpbmVXZWlnaHQiOjEuMCwiTGluZVR5cGUiOjAsIlBhcmVudFN0eWxlIjp7IiRyZWYiOiI1NSJ9fSwiSXNCZWxvd1RpbWViYW5kIjp0cnVlLCJIaWRlRGF0ZSI6ZmFsc2UsIlNoYXBlU2l6ZSI6MCwiU3BhY2luZyI6MC4wLCJQYWRkaW5nIjp7IiRpZCI6IjE2MCIsIlRvcCI6MCwiTGVmdCI6MCwiUmlnaHQiOjAsIkJvdHRvbSI6MH0sIlNoYXBlU3R5bGUiOnsiJGlkIjoiMTYxIiwiTWFyZ2luIjp7IiRyZWYiOiI2MCJ9LCJQYWRkaW5nIjp7IiRyZWYiOiI2MSJ9LCJCYWNrZ3JvdW5kIjp7IiRpZCI6IjE2MiIsIkNvbG9yIjp7IiRpZCI6IjE2MyIsIkEiOjI1NSwiUiI6MjU1LCJHIjoxODksIkIiOjcxfX0sIklzVmlzaWJsZSI6dHJ1ZSwiV2lkdGgiOjEyLjAsIkhlaWdodCI6MTQuMCwiQm9yZGVyU3R5bGUiOnsiJGlkIjoiMTY0IiwiTGluZUNvbG9yIjp7IiRyZWYiOiI2MyJ9LCJMaW5lV2VpZ2h0IjowLjAsIkxpbmVUeXBlIjowLCJQYXJlbnRTdHlsZSI6eyIkcmVmIjoiNjIifX0sIlBhcmVudFN0eWxlIjp7IiRyZWYiOiI1OSJ9fSwiVGl0bGVTdHlsZSI6eyIkaWQiOiIxNjUiLCJGb250U2V0dGluZ3MiOnsiJGlkIjoiMTY2IiwiRm9udFNpemUiOjExLCJGb250TmFtZSI6IkNhbGlicmkiLCJJc0JvbGQiOnRydWUsIklzSXRhbGljIjpmYWxzZSwiSXNVbmRlcmxpbmVkIjpmYWxzZSwiUGFyZW50U3R5bGUiOnsiJHJlZiI6IjY2In19LCJBdXRvU2l6ZSI6MCwiRm9yZWdyb3VuZCI6eyIkcmVmIjoiNjcifSwiTWF4V2lkdGgiOjUzLj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NyIsIkxpbmVDb2xvciI6bnVsbCwiTGluZVdlaWdodCI6MC4wLCJMaW5lVHlwZSI6MCwiUGFyZW50U3R5bGUiOm51bGx9LCJQYXJlbnRTdHlsZSI6eyIkcmVmIjoiNjUifX0sIkRhdGVTdHlsZSI6eyIkaWQiOiIxNjgiLCJGb250U2V0dGluZ3MiOnsiJGlkIjoiMTY5IiwiRm9udFNpemUiOjEwLCJGb250TmFtZSI6IkNlbnR1cnkgR290aGlj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MCIsIkxpbmVDb2xvciI6bnVsbCwiTGluZVdlaWdodCI6MC4wLCJMaW5lVHlwZSI6MCwiUGFyZW50U3R5bGUiOm51bGx9LCJQYXJlbnRTdHlsZSI6eyIkcmVmIjoiNzIifX0sIkRhdGVGb3JtYXQiOnsiJHJlZiI6Ijc5In0sIklzVmlzaWJsZSI6dHJ1ZSwiUGFyZW50U3R5bGUiOnsiJHJlZiI6IjUzIn19LCJQb3NpdGlvbiI6eyJSYXRpbyI6MC4wODM0MTQ1MTY0OTYwNjk2NTIsIklzQ3VzdG9tIjp0cnVlfSwiSWQiOiJkZjk0OWRhZC02NGE0LTQ4MTgtOTg0Yi1kZTBkMGM4ZmQzYWYiLCJJbXBvcnRJZCI6bnVsbCwiVGl0bGUiOiJJbnRlZ3JhdGlvbiIsIk5vdGUiOm51bGwsIkh5cGVybGluayI6bnVsbCwiSXNDaGFuZ2VkIjpmYWxzZSwiSXNOZXciOnRydWV9LHsiJGlkIjoiMTcxIiwiRGF0ZSI6IjIwMTctMTEtMjVUMjM6NTk6NTkuOTk5WiIsIlN0eWxlIjp7IiRpZCI6IjE3MiIsIlNoYXBlIjoxMywiQ29ubmVjdG9yTWFyZ2luIjp7IiRyZWYiOiI1NCJ9LCJDb25uZWN0b3JTdHlsZSI6eyIkaWQiOiIxNzMiLCJMaW5lQ29sb3IiOnsiJGlkIjoiMTc0IiwiJHR5cGUiOiJOTFJFLkNvbW1vbi5Eb20uU29saWRDb2xvckJydXNoLCBOTFJFLkNvbW1vbiIsIkNvbG9yIjp7IiRpZCI6IjE3NSIsIkEiOjI1NSwiUiI6MjMyLCJHIjo3NiwiQiI6MzR9fSwiTGluZVdlaWdodCI6MS4wLCJMaW5lVHlwZSI6MCwiUGFyZW50U3R5bGUiOnsiJHJlZiI6IjU1In19LCJJc0JlbG93VGltZWJhbmQiOmZhbHNlLCJIaWRlRGF0ZSI6ZmFsc2UsIlNoYXBlU2l6ZSI6MSwiU3BhY2luZyI6MC4wLCJQYWRkaW5nIjp7IiRpZCI6IjE3NiIsIlRvcCI6MCwiTGVmdCI6MCwiUmlnaHQiOjAsIkJvdHRvbSI6MH0sIlNoYXBlU3R5bGUiOnsiJGlkIjoiMTc3IiwiTWFyZ2luIjp7IiRyZWYiOiI2MCJ9LCJQYWRkaW5nIjp7IiRyZWYiOiI2MSJ9LCJCYWNrZ3JvdW5kIjp7IiRpZCI6IjE3OCIsIkNvbG9yIjp7IiRpZCI6IjE3OSIsIkEiOjI1NSwiUiI6MjMyLCJHIjo3NiwiQiI6MzR9fSwiSXNWaXNpYmxlIjp0cnVlLCJXaWR0aCI6MTguMCwiSGVpZ2h0IjoyMC4wLCJCb3JkZXJTdHlsZSI6eyIkaWQiOiIxODAiLCJMaW5lQ29sb3IiOnsiJHJlZiI6IjYzIn0sIkxpbmVXZWlnaHQiOjAuMCwiTGluZVR5cGUiOjAsIlBhcmVudFN0eWxlIjp7IiRyZWYiOiI2MiJ9fSwiUGFyZW50U3R5bGUiOnsiJHJlZiI6IjU5In19LCJUaXRsZVN0eWxlIjp7IiRpZCI6IjE4MSIsIkZvbnRTZXR0aW5ncyI6eyIkaWQiOiIxODIiLCJGb250U2l6ZSI6MTEsIkZvbnROYW1lIjoiQ2FsaWJyaSIsIklzQm9sZCI6dHJ1ZSwiSXNJdGFsaWMiOmZhbHNlLCJJc1VuZGVybGluZWQiOmZhbHNlLCJQYXJlbnRTdHlsZSI6eyIkcmVmIjoiNjYifX0sIkF1dG9TaXplIjowLCJGb3JlZ3JvdW5kIjp7IiRyZWYiOiI2NyJ9LCJNYXhXaWR0aCI6NTQ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zIiwiTGluZUNvbG9yIjpudWxsLCJMaW5lV2VpZ2h0IjowLjAsIkxpbmVUeXBlIjowLCJQYXJlbnRTdHlsZSI6bnVsbH0sIlBhcmVudFN0eWxlIjp7IiRyZWYiOiI2NSJ9fSwiRGF0ZVN0eWxlIjp7IiRpZCI6IjE4NCIsIkZvbnRTZXR0aW5ncyI6eyIkaWQiOiIxODUiLCJGb250U2l6ZSI6MTAsIkZvbnROYW1lIjoiQ2VudHVyeSBHb3RoaWM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2IiwiTGluZUNvbG9yIjpudWxsLCJMaW5lV2VpZ2h0IjowLjAsIkxpbmVUeXBlIjowLCJQYXJlbnRTdHlsZSI6bnVsbH0sIlBhcmVudFN0eWxlIjp7IiRyZWYiOiI3MiJ9fSwiRGF0ZUZvcm1hdCI6eyIkcmVmIjoiNzkifSwiSXNWaXNpYmxlIjp0cnVlLCJQYXJlbnRTdHlsZSI6eyIkcmVmIjoiNTMifX0sIlBvc2l0aW9uIjp7IlJhdGlvIjowLjA4NDc3ODM1NDc4NjA2MDQ4MSwiSXNDdXN0b20iOnRydWV9LCJJZCI6IjgwODQ5MmU3LWZjZmUtNDk3MC05MDE1LTQwMWI3NGZhZDI0YyIsIkltcG9ydElkIjpudWxsLCJUaXRsZSI6IlN1Ym1pc3Npb24iLCJOb3RlIjpudWxsLCJIeXBlcmxpbmsiOm51bGwsIklzQ2hhbmdlZCI6ZmFsc2UsIklzTmV3Ijp0cnVlfSx7IiRpZCI6IjE4NyIsIkRhdGUiOiIyMDE4LTAzLTAxVDIzOjU5OjU5Ljk5OVoiLCJTdHlsZSI6eyIkaWQiOiIxODgiLCJTaGFwZSI6MTMsIkNvbm5lY3Rvck1hcmdpbiI6eyIkcmVmIjoiNTQifSwiQ29ubmVjdG9yU3R5bGUiOnsiJGlkIjoiMTg5IiwiTGluZUNvbG9yIjp7IiRpZCI6IjE5MCIsIiR0eXBlIjoiTkxSRS5Db21tb24uRG9tLlNvbGlkQ29sb3JCcnVzaCwgTkxSRS5Db21tb24iLCJDb2xvciI6eyIkaWQiOiIxOTEiLCJBIjoyNTUsIlIiOjIzMiwiRyI6NzYsIkIiOjM0fX0sIkxpbmVXZWlnaHQiOjEuMCwiTGluZVR5cGUiOjAsIlBhcmVudFN0eWxlIjp7IiRyZWYiOiI1NSJ9fSwiSXNCZWxvd1RpbWViYW5kIjpmYWxzZSwiSGlkZURhdGUiOmZhbHNlLCJTaGFwZVNpemUiOjEsIlNwYWNpbmciOjAuMCwiUGFkZGluZyI6eyIkaWQiOiIxOTIiLCJUb3AiOjAsIkxlZnQiOjAsIlJpZ2h0IjowLCJCb3R0b20iOjB9LCJTaGFwZVN0eWxlIjp7IiRpZCI6IjE5MyIsIk1hcmdpbiI6eyIkcmVmIjoiNjAifSwiUGFkZGluZyI6eyIkcmVmIjoiNjEifSwiQmFja2dyb3VuZCI6eyIkaWQiOiIxOTQiLCJDb2xvciI6eyIkaWQiOiIxOTUiLCJBIjoyNTUsIlIiOjIzMiwiRyI6NzYsIkIiOjM0fX0sIklzVmlzaWJsZSI6dHJ1ZSwiV2lkdGgiOjE4LjAsIkhlaWdodCI6MjAuMCwiQm9yZGVyU3R5bGUiOnsiJGlkIjoiMTk2IiwiTGluZUNvbG9yIjp7IiRyZWYiOiI2MyJ9LCJMaW5lV2VpZ2h0IjowLjAsIkxpbmVUeXBlIjowLCJQYXJlbnRTdHlsZSI6eyIkcmVmIjoiNjIifX0sIlBhcmVudFN0eWxlIjp7IiRyZWYiOiI1OSJ9fSwiVGl0bGVTdHlsZSI6eyIkaWQiOiIxOTciLCJGb250U2V0dGluZ3MiOnsiJGlkIjoiMTk4IiwiRm9udFNpemUiOjExLCJGb250TmFtZSI6IkNhbGlicmkiLCJJc0JvbGQiOnRydWUsIklzSXRhbGljIjpmYWxzZSwiSXNVbmRlcmxpbmVkIjpmYWxzZSwiUGFyZW50U3R5bGUiOnsiJHJlZiI6IjY2In19LCJBdXRvU2l6ZSI6MCwiRm9yZWdyb3VuZCI6eyIkcmVmIjoiNjcifSwiTWF4V2lkdGgiOjY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5IiwiTGluZUNvbG9yIjpudWxsLCJMaW5lV2VpZ2h0IjowLjAsIkxpbmVUeXBlIjowLCJQYXJlbnRTdHlsZSI6bnVsbH0sIlBhcmVudFN0eWxlIjp7IiRyZWYiOiI2NSJ9fSwiRGF0ZVN0eWxlIjp7IiRpZCI6IjIwMCIsIkZvbnRTZXR0aW5ncyI6eyIkaWQiOiIyMDEiLCJGb250U2l6ZSI6MTAsIkZvbnROYW1lIjoiQ2VudHVyeSBHb3RoaWM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yIiwiTGluZUNvbG9yIjpudWxsLCJMaW5lV2VpZ2h0IjowLjAsIkxpbmVUeXBlIjowLCJQYXJlbnRTdHlsZSI6bnVsbH0sIlBhcmVudFN0eWxlIjp7IiRyZWYiOiI3MiJ9fSwiRGF0ZUZvcm1hdCI6eyIkcmVmIjoiNzkifSwiSXNWaXNpYmxlIjp0cnVlLCJQYXJlbnRTdHlsZSI6eyIkcmVmIjoiNTMifX0sIlBvc2l0aW9uIjp7IlJhdGlvIjowLjE4NjIzNjk1MzczNTM1MTU3LCJJc0N1c3RvbSI6dHJ1ZX0sIklkIjoiMjEzNzU3ZjktNTQyMC00ZjljLWE2NmYtOGJmYzcwZDllN2I5IiwiSW1wb3J0SWQiOm51bGwsIlRpdGxlIjoiUmVsZWFzZSBXZWIgUHJvdG90eXBlIiwiTm90ZSI6bnVsbCwiSHlwZXJsaW5rIjpudWxsLCJJc0NoYW5nZWQiOmZhbHNlLCJJc05ldyI6dHJ1ZX0seyIkaWQiOiIyMDMiLCJEYXRlIjoiMjAxOC0wNS0yMF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xNzgsIkciOjM4LCJCIjowfX0sIkxpbmVXZWlnaHQiOjEuMCwiTGluZVR5cGUiOjAsIlBhcmVudFN0eWxlIjp7IiRyZWYiOiI1NSJ9fSwiSXNCZWxvd1RpbWViYW5kIjpmYWxzZSwiSGlkZURhdGUiOmZhbHNlLCJTaGFwZVNpemUiOjEsIlNwYWNpbmciOjAuMCwiUGFkZGluZyI6eyIkaWQiOiIyMDgiLCJUb3AiOjAsIkxlZnQiOjAsIlJpZ2h0IjowLCJCb3R0b20iOjB9LCJTaGFwZVN0eWxlIjp7IiRpZCI6IjIwOSIsIk1hcmdpbiI6eyIkcmVmIjoiNjAifSwiUGFkZGluZyI6eyIkcmVmIjoiNjEifSwiQmFja2dyb3VuZCI6eyIkaWQiOiIyMTAiLCJDb2xvciI6eyIkaWQiOiIyMTEiLCJBIjoyNTUsIlIiOjE3OCwiRyI6MzgsIkIiOjB9fSwiSXNWaXNpYmxlIjp0cnVlLCJXaWR0aCI6MTguMCwiSGVpZ2h0IjoyMC4wLCJCb3JkZXJTdHlsZSI6eyIkaWQiOiIyMTIiLCJMaW5lQ29sb3IiOnsiJHJlZiI6IjYzIn0sIkxpbmVXZWlnaHQiOjAuMCwiTGluZVR5cGUiOjAsIlBhcmVudFN0eWxlIjp7IiRyZWYiOiI2MiJ9fSwiUGFyZW50U3R5bGUiOnsiJHJlZiI6IjU5In19LCJUaXRsZVN0eWxlIjp7IiRpZCI6IjIxMyIsIkZvbnRTZXR0aW5ncyI6eyIkaWQiOiIyMTQiLCJGb250U2l6ZSI6MTEsIkZvbnROYW1lIjoiQ2FsaWJyaSIsIklzQm9sZCI6dHJ1ZSwiSXNJdGFsaWMiOmZhbHNlLCJJc1VuZGVybGluZWQiOmZhbHNlLCJQYXJlbnRTdHlsZSI6eyIkcmVmIjoiNjYifX0sIkF1dG9TaXplIjowLCJGb3JlZ3JvdW5kIjp7IiRyZWYiOiI2NyJ9LCJNYXhXaWR0aCI6NzAuODc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UiLCJMaW5lQ29sb3IiOm51bGwsIkxpbmVXZWlnaHQiOjAuMCwiTGluZVR5cGUiOjAsIlBhcmVudFN0eWxlIjpudWxsfSwiUGFyZW50U3R5bGUiOnsiJHJlZiI6IjY1In19LCJEYXRlU3R5bGUiOnsiJGlkIjoiMjE2IiwiRm9udFNldHRpbmdzIjp7IiRpZCI6IjIxNyIsIkZvbnRTaXplIjoxMCwiRm9udE5hbWUiOiJDZW50dXJ5IEdvdGhpY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giLCJMaW5lQ29sb3IiOm51bGwsIkxpbmVXZWlnaHQiOjAuMCwiTGluZVR5cGUiOjAsIlBhcmVudFN0eWxlIjpudWxsfSwiUGFyZW50U3R5bGUiOnsiJHJlZiI6IjcyIn19LCJEYXRlRm9ybWF0Ijp7IiRyZWYiOiI3OSJ9LCJJc1Zpc2libGUiOnRydWUsIlBhcmVudFN0eWxlIjp7IiRyZWYiOiI1MyJ9fSwiUG9zaXRpb24iOnsiUmF0aW8iOjAuMDg3NTU2MTMyNTYzODM4MjQ5LCJJc0N1c3RvbSI6dHJ1ZX0sIklkIjoiMDdiMzUyYzgtODFmNC00YTc1LThkYzUtZGQ1ZDQwYzFmM2MyIiwiSW1wb3J0SWQiOm51bGwsIlRpdGxlIjoiT25saW5lIFRlc3RpbmcgIiwiTm90ZSI6bnVsbCwiSHlwZXJsaW5rIjpudWxsLCJJc0NoYW5nZWQiOmZhbHNlLCJJc05ldyI6dHJ1ZX0seyIkaWQiOiIyMTkiLCJEYXRlIjoiMjAxOC0wNy0yMlQyMzo1OTo1OS45OTlaIiwiU3R5bGUiOnsiJGlkIjoiMjIwIiwiU2hhcGUiOjEyLCJDb25uZWN0b3JNYXJnaW4iOnsiJHJlZiI6IjU0In0sIkNvbm5lY3RvclN0eWxlIjp7IiRpZCI6IjIyMSIsIkxpbmVDb2xvciI6eyIkaWQiOiIyMjIiLCIkdHlwZSI6Ik5MUkUuQ29tbW9uLkRvbS5Tb2xpZENvbG9yQnJ1c2gsIE5MUkUuQ29tbW9uIiwiQ29sb3IiOnsiJGlkIjoiMjIzIiwiQSI6MjU1LCJSIjoyNTUsIkciOjE4OSwiQiI6NzF9fSwiTGluZVdlaWdodCI6MS4wLCJMaW5lVHlwZSI6MCwiUGFyZW50U3R5bGUiOnsiJHJlZiI6IjU1In19LCJJc0JlbG93VGltZWJhbmQiOnRydWUsIkhpZGVEYXRlIjpmYWxzZSwiU2hhcGVTaXplIjowLCJTcGFjaW5nIjowLjAsIlBhZGRpbmciOnsiJGlkIjoiMjI0IiwiVG9wIjowLCJMZWZ0IjowLCJSaWdodCI6MCwiQm90dG9tIjowfSwiU2hhcGVTdHlsZSI6eyIkaWQiOiIyMjUiLCJNYXJnaW4iOnsiJHJlZiI6IjYwIn0sIlBhZGRpbmciOnsiJHJlZiI6IjYxIn0sIkJhY2tncm91bmQiOnsiJGlkIjoiMjI2IiwiQ29sb3IiOnsiJGlkIjoiMjI3IiwiQSI6MjU1LCJSIjoyNTUsIkciOjE4OSwiQiI6NzF9fSwiSXNWaXNpYmxlIjp0cnVlLCJXaWR0aCI6MTIuMCwiSGVpZ2h0IjoxNC4wLCJCb3JkZXJTdHlsZSI6eyIkaWQiOiIyMjgiLCJMaW5lQ29sb3IiOnsiJHJlZiI6IjYzIn0sIkxpbmVXZWlnaHQiOjAuMCwiTGluZVR5cGUiOjAsIlBhcmVudFN0eWxlIjp7IiRyZWYiOiI2MiJ9fSwiUGFyZW50U3R5bGUiOnsiJHJlZiI6IjU5In19LCJUaXRsZVN0eWxlIjp7IiRpZCI6IjIyOSIsIkZvbnRTZXR0aW5ncyI6eyIkaWQiOiIyMzAiLCJGb250U2l6ZSI6MTEsIkZvbnROYW1lIjoiQ2FsaWJyaSIsIklzQm9sZCI6dHJ1ZSwiSXNJdGFsaWMiOmZhbHNlLCJJc1VuZGVybGluZWQiOmZhbHNlLCJQYXJlbnRTdHlsZSI6eyIkcmVmIjoiNjYifX0sIkF1dG9TaXplIjowLCJGb3JlZ3JvdW5kIjp7IiRyZWYiOiI2NyJ9LCJNYXhXaWR0aCI6NDk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xIiwiTGluZUNvbG9yIjpudWxsLCJMaW5lV2VpZ2h0IjowLjAsIkxpbmVUeXBlIjowLCJQYXJlbnRTdHlsZSI6bnVsbH0sIlBhcmVudFN0eWxlIjp7IiRyZWYiOiI2NSJ9fSwiRGF0ZVN0eWxlIjp7IiRpZCI6IjIzMiIsIkZvbnRTZXR0aW5ncyI6eyIkaWQiOiIyMzMiLCJGb250U2l6ZSI6MTAsIkZvbnROYW1lIjoiQ2VudHVyeSBHb3RoaWM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0IiwiTGluZUNvbG9yIjpudWxsLCJMaW5lV2VpZ2h0IjowLjAsIkxpbmVUeXBlIjowLCJQYXJlbnRTdHlsZSI6bnVsbH0sIlBhcmVudFN0eWxlIjp7IiRyZWYiOiI3MiJ9fSwiRGF0ZUZvcm1hdCI6eyIkcmVmIjoiNzkifSwiSXNWaXNpYmxlIjp0cnVlLCJQYXJlbnRTdHlsZSI6eyIkcmVmIjoiNTMifX0sIlBvc2l0aW9uIjp7IlJhdGlvIjowLjA4MzQxNDUxNjQ5NjA2OTY1MiwiSXNDdXN0b20iOnRydWV9LCJJZCI6IjZlM2QzNmJhLThmNWYtNDIzZi1hYTdhLTBhNTc0NzBjZTkxMCIsIkltcG9ydElkIjpudWxsLCJUaXRsZSI6IlZhbGlkYXRpb24iLCJOb3RlIjpudWxsLCJIeXBlcmxpbmsiOm51bGwsIklzQ2hhbmdlZCI6ZmFsc2UsIklzTmV3Ijp0cnVlfSx7IiRpZCI6IjIzNSIsIkRhdGUiOiIyMDE5LTAxLTAxVDIzOjU5OjU5Ljk5OVoiLCJTdHlsZSI6eyIkaWQiOiIyMzYiLCJTaGFwZSI6MTIsIkNvbm5lY3Rvck1hcmdpbiI6eyIkcmVmIjoiNTQifSwiQ29ubmVjdG9yU3R5bGUiOnsiJGlkIjoiMjM3IiwiTGluZUNvbG9yIjp7IiRpZCI6IjIzOCIsIiR0eXBlIjoiTkxSRS5Db21tb24uRG9tLlNvbGlkQ29sb3JCcnVzaCwgTkxSRS5Db21tb24iLCJDb2xvciI6eyIkaWQiOiIyMzkiLCJBIjoyNTUsIlIiOjI1NSwiRyI6MTg5LCJCIjo3MX19LCJMaW5lV2VpZ2h0IjoxLjAsIkxpbmVUeXBlIjowLCJQYXJlbnRTdHlsZSI6eyIkcmVmIjoiNTUifX0sIklzQmVsb3dUaW1lYmFuZCI6dHJ1ZSwiSGlkZURhdGUiOmZhbHNlLCJTaGFwZVNpemUiOjAsIlNwYWNpbmciOjAuMCwiUGFkZGluZyI6eyIkaWQiOiIyNDAiLCJUb3AiOjAsIkxlZnQiOjAsIlJpZ2h0IjowLCJCb3R0b20iOjB9LCJTaGFwZVN0eWxlIjp7IiRpZCI6IjI0MSIsIk1hcmdpbiI6eyIkcmVmIjoiNjAifSwiUGFkZGluZyI6eyIkcmVmIjoiNjEifSwiQmFja2dyb3VuZCI6eyIkaWQiOiIyNDIiLCJDb2xvciI6eyIkaWQiOiIyNDMiLCJBIjoyNTUsIlIiOjI1NSwiRyI6MTg5LCJCIjo3MX19LCJJc1Zpc2libGUiOnRydWUsIldpZHRoIjoxMi4wLCJIZWlnaHQiOjE0LjAsIkJvcmRlclN0eWxlIjp7IiRpZCI6IjI0NCIsIkxpbmVDb2xvciI6eyIkcmVmIjoiNjMifSwiTGluZVdlaWdodCI6MC4wLCJMaW5lVHlwZSI6MCwiUGFyZW50U3R5bGUiOnsiJHJlZiI6IjYyIn19LCJQYXJlbnRTdHlsZSI6eyIkcmVmIjoiNTkifX0sIlRpdGxlU3R5bGUiOnsiJGlkIjoiMjQ1IiwiRm9udFNldHRpbmdzIjp7IiRpZCI6IjI0NiIsIkZvbnRTaXplIjoxMSwiRm9udE5hbWUiOiJDYWxpYnJpIiwiSXNCb2xkIjp0cnVlLCJJc0l0YWxpYyI6ZmFsc2UsIklzVW5kZXJsaW5lZCI6ZmFsc2UsIlBhcmVudFN0eWxlIjp7IiRyZWYiOiI2NiJ9fSwiQXV0b1NpemUiOjAsIkZvcmVncm91bmQiOnsiJHJlZiI6IjY3In0sIk1heFdpZHRoIjozNi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ciLCJMaW5lQ29sb3IiOm51bGwsIkxpbmVXZWlnaHQiOjAuMCwiTGluZVR5cGUiOjAsIlBhcmVudFN0eWxlIjpudWxsfSwiUGFyZW50U3R5bGUiOnsiJHJlZiI6IjY1In19LCJEYXRlU3R5bGUiOnsiJGlkIjoiMjQ4IiwiRm9udFNldHRpbmdzIjp7IiRpZCI6IjI0OSIsIkZvbnRTaXplIjoxMCwiRm9udE5hbWUiOiJDZW50dXJ5IEdvdGhpY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AiLCJMaW5lQ29sb3IiOm51bGwsIkxpbmVXZWlnaHQiOjAuMCwiTGluZVR5cGUiOjAsIlBhcmVudFN0eWxlIjpudWxsfSwiUGFyZW50U3R5bGUiOnsiJHJlZiI6IjcyIn19LCJEYXRlRm9ybWF0Ijp7IiRyZWYiOiI3OSJ9LCJJc1Zpc2libGUiOnRydWUsIlBhcmVudFN0eWxlIjp7IiRyZWYiOiI1MyJ9fSwiUG9zaXRpb24iOnsiUmF0aW8iOjAuMTA4Mjc4NzE0MDI2OTMzODEsIklzQ3VzdG9tIjp0cnVlfSwiSWQiOiI0NzQyNzkzMS0wNDNkLTRkZTEtOTZjNC1kZWY1ZDMzOGRiY2YiLCJJbXBvcnRJZCI6bnVsbCwiVGl0bGUiOiJFeGVjIFJldmlldyIsIk5vdGUiOm51bGwsIkh5cGVybGluayI6bnVsbCwiSXNDaGFuZ2VkIjpmYWxzZSwiSXNOZXciOnRydWV9LHsiJGlkIjoiMjUxIiwiRGF0ZSI6IjIwMTktMDMtMTVUMjM6NTk6NTkuOTk5WiIsIlN0eWxlIjp7IiRpZCI6IjI1MiIsIlNoYXBlIjoyLCJDb25uZWN0b3JNYXJnaW4iOnsiJHJlZiI6IjU0In0sIkNvbm5lY3RvclN0eWxlIjp7IiRpZCI6IjI1MyIsIkxpbmVDb2xvciI6eyIkaWQiOiIyNTQiLCIkdHlwZSI6Ik5MUkUuQ29tbW9uLkRvbS5Tb2xpZENvbG9yQnJ1c2gsIE5MUkUuQ29tbW9uIiwiQ29sb3IiOnsiJGlkIjoiMjU1IiwiQSI6MjU1LCJSIjoxNTAsIkciOjIxNCwiQiI6NjZ9fSwiTGluZVdlaWdodCI6MS4wLCJMaW5lVHlwZSI6MCwiUGFyZW50U3R5bGUiOnsiJHJlZiI6IjU1In19LCJJc0JlbG93VGltZWJhbmQiOmZhbHNlLCJIaWRlRGF0ZSI6ZmFsc2UsIlNoYXBlU2l6ZSI6MiwiU3BhY2luZyI6MC4wLCJQYWRkaW5nIjp7IiRpZCI6IjI1NiIsIlRvcCI6MCwiTGVmdCI6MCwiUmlnaHQiOjAsIkJvdHRvbSI6MH0sIlNoYXBlU3R5bGUiOnsiJGlkIjoiMjU3IiwiTWFyZ2luIjp7IiRyZWYiOiI2MCJ9LCJQYWRkaW5nIjp7IiRyZWYiOiI2MSJ9LCJCYWNrZ3JvdW5kIjp7IiRpZCI6IjI1OCIsIkNvbG9yIjp7IiRpZCI6IjI1OSIsIkEiOjI1NSwiUiI6MTUwLCJHIjoyMTQsIkIiOjY2fX0sIklzVmlzaWJsZSI6dHJ1ZSwiV2lkdGgiOjE4LjAsIkhlaWdodCI6MTguMCwiQm9yZGVyU3R5bGUiOnsiJGlkIjoiMjYwIiwiTGluZUNvbG9yIjp7IiRyZWYiOiI2MyJ9LCJMaW5lV2VpZ2h0IjowLjAsIkxpbmVUeXBlIjowLCJQYXJlbnRTdHlsZSI6eyIkcmVmIjoiNjIifX0sIlBhcmVudFN0eWxlIjp7IiRyZWYiOiI1OSJ9fSwiVGl0bGVTdHlsZSI6eyIkaWQiOiIyNjEiLCJGb250U2V0dGluZ3MiOnsiJGlkIjoiMjYyIiwiRm9udFNpemUiOjExLCJGb250TmFtZSI6IkNhbGlicmkiLCJJc0JvbGQiOnRydWUsIklzSXRhbGljIjpmYWxzZSwiSXNVbmRlcmxpbmVkIjpmYWxzZSwiUGFyZW50U3R5bGUiOnsiJHJlZiI6IjY2In19LCJBdXRvU2l6ZSI6MCwiRm9yZWdyb3VuZCI6eyIkcmVmIjoiNjcifSwiTWF4V2lkdGgiOjM3Ljc1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jMiLCJMaW5lQ29sb3IiOm51bGwsIkxpbmVXZWlnaHQiOjAuMCwiTGluZVR5cGUiOjAsIlBhcmVudFN0eWxlIjpudWxsfSwiUGFyZW50U3R5bGUiOnsiJHJlZiI6IjY1In19LCJEYXRlU3R5bGUiOnsiJGlkIjoiMjY0IiwiRm9udFNldHRpbmdzIjp7IiRpZCI6IjI2NSIsIkZvbnRTaXplIjoxMCwiRm9udE5hbWUiOiJDZW50dXJ5IEdvdGhpY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YiLCJMaW5lQ29sb3IiOm51bGwsIkxpbmVXZWlnaHQiOjAuMCwiTGluZVR5cGUiOjAsIlBhcmVudFN0eWxlIjpudWxsfSwiUGFyZW50U3R5bGUiOnsiJHJlZiI6IjcyIn19LCJEYXRlRm9ybWF0Ijp7IiRyZWYiOiI3OSJ9LCJJc1Zpc2libGUiOnRydWUsIlBhcmVudFN0eWxlIjp7IiRyZWYiOiI1MyJ9fSwiUG9zaXRpb24iOnsiUmF0aW8iOjAuMDkxOTUyMDIwMTUwNjQzODEyLCJJc0N1c3RvbSI6dHJ1ZX0sIklkIjoiMGExZWY1MTktNTU3Yy00NWY0LTk0MmQtMDg2NzA0N2JiYjhlIiwiSW1wb3J0SWQiOm51bGwsIlRpdGxlIjoiUmVsZWFzZSIsIk5vdGUiOm51bGwsIkh5cGVybGluayI6bnVsbCwiSXNDaGFuZ2VkIjpmYWxzZSwiSXNOZXciOnRydWV9XSwiVGFza3MiOlt7IiRpZCI6IjI2NyIsIkdyb3VwTmFtZSI6bnVsbCwiU3RhcnREYXRlIjoiMjAxNy0wNS0wMVQwMDowMDowMFoiLCJFbmREYXRlIjoiMjAxNy0xMS0xNVQyMzo1OTo1OS45OTlaIiwiUGVyY2VudGFnZUNvbXBsZXRlIjo4MC4wLCJTdHlsZSI6eyIkaWQiOiIyNjgiLCJTaGFwZSI6OCwiU2hhcGVUaGlja25lc3MiOjE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pZCI6IjI3MSIsIkNvbG9yIjp7IiRpZCI6IjI3MiIsIkEiOjI1NSwiUiI6MjU1LCJHIjoyNTUsIkIiOjI1NX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yIsIkxpbmVDb2xvciI6bnVsbCwiTGluZVdlaWdodCI6MC4wLCJMaW5lVHlwZSI6MCwiUGFyZW50U3R5bGUiOm51bGx9LCJQYXJlbnRTdHlsZSI6eyIkcmVmIjoiODEifX0sIkR1cmF0aW9uU3R5bGUiOnsiJGlkIjoiMjc0IiwiRm9udFNldHRpbmdzIjp7IiRpZCI6IjI3NSIsIkZvbnRTaXplIjoxMCwiRm9udE5hbWUiOiJDYWxpYnJpIiwiSXNCb2xkIjpmYWxzZSwiSXNJdGFsaWMiOmZhbHNlLCJJc1VuZGVybGluZWQiOmZhbHNlLCJQYXJlbnRTdHlsZSI6eyIkcmVmIjoiODkifX0sIkF1dG9TaXplIjowLCJGb3JlZ3JvdW5kIjp7IiRpZCI6IjI3NiIsIkNvbG9yIjp7IiRpZCI6IjI3NyIsIkEiOjI1NSwiUiI6MTI3LCJHIjoxMjcsIkIiOjEy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OCIsIkxpbmVDb2xvciI6bnVsbCwiTGluZVdlaWdodCI6MC4wLCJMaW5lVHlwZSI6MCwiUGFyZW50U3R5bGUiOm51bGx9LCJQYXJlbnRTdHlsZSI6eyIkcmVmIjoiODgifX0sIkhvcml6b250YWxDb25uZWN0b3JTdHlsZSI6eyIkaWQiOiIyNzkiLCJMaW5lQ29sb3IiOnsiJHJlZiI6Ijk2In0sIkxpbmVXZWlnaHQiOjAuMCwiTGluZVR5cGUiOjAsIlBhcmVudFN0eWxlIjp7IiRyZWYiOiI5NSJ9fSwiVmVydGljYWxDb25uZWN0b3JTdHlsZSI6eyIkaWQiOiIyODAiLCJMaW5lQ29sb3IiOnsiJHJlZiI6Ijk5In0sIkxpbmVXZWlnaHQiOjEuMCwiTGluZVR5cGUiOjAsIlBhcmVudFN0eWxlIjp7IiRyZWYiOiI5OCJ9fSwiTWFyZ2luIjpudWxsLCJTdGFydERhdGVQb3NpdGlvbiI6NCwiRW5kRGF0ZVBvc2l0aW9uIjo0LCJUaXRsZVBvc2l0aW9uIjozLCJEdXJhdGlvblBvc2l0aW9uIjowLCJQZXJjZW50YWdlQ29tcGxldGVkUG9zaXRpb24iOjIsIlNwYWNpbmciOjIsIklzQmVsb3dUaW1lYmFuZCI6dHJ1ZSwiUGVyY2VudGFnZUNvbXBsZXRlU2hhcGVPcGFjaXR5IjozNSwiU2hhcGVTdHlsZSI6eyIkaWQiOiIyODEiLCJNYXJnaW4iOnsiJHJlZiI6IjEwMiJ9LCJQYWRkaW5nIjp7IiRpZCI6IjI4MiIsIlRvcCI6MCwiTGVmdCI6MiwiUmlnaHQiOjIsIkJvdHRvbSI6MH0sIkJhY2tncm91bmQiOnsiJGlkIjoiMjgzIiwiQ29sb3IiOnsiJGlkIjoiMjg0IiwiQSI6MjU1LCJSIjo4MCwiRyI6ODAsIkIiOjcwfX0sIklzVmlzaWJsZSI6dHJ1ZSwiV2lkdGgiOjAuMCwiSGVpZ2h0IjoxNi4wLCJCb3JkZXJTdHlsZSI6eyIkaWQiOiIyODUiLCJMaW5lQ29sb3IiOnsiJGlkIjoiMjg2IiwiJHR5cGUiOiJOTFJFLkNvbW1vbi5Eb20uU29saWRDb2xvckJydXNoLCBOTFJFLkNvbW1vbiIsIkNvbG9yIjp7IiRpZCI6IjI4NyIsIkEiOjI1NSwiUiI6MjU1LCJHIjowLCJCIjowfX0sIkxpbmVXZWlnaHQiOjAuMCwiTGluZVR5cGUiOjAsIlBhcmVudFN0eWxlIjpudWxsfSwiUGFyZW50U3R5bGUiOnsiJHJlZiI6IjEwMSJ9fSwiVGl0bGVTdHlsZSI6eyIkaWQiOiIyODgiLCJGb250U2V0dGluZ3MiOnsiJGlkIjoiMjg5IiwiRm9udFNpemUiOjEyLCJGb250TmFtZSI6IkNhbGlicmkiLCJJc0JvbGQiOmZhbHNlLCJJc0l0YWxpYyI6ZmFsc2UsIklzVW5kZXJsaW5lZCI6ZmFsc2UsIlBhcmVudFN0eWxlIjp7IiRyZWYiOiIxMDgifX0sIkF1dG9TaXplIjowLCJGb3JlZ3JvdW5kIjp7IiRpZCI6IjI5MCIsIkNvbG9yIjp7IiRpZCI6IjI5MSIsIkEiOjI1NSwiUiI6NDAsIkciOjQwLCJCIjozNX19LCJNYXhXaWR0aCI6NzYuOTk0ODA0MzgyMzI0MjE5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TIiLCJMaW5lQ29sb3IiOm51bGwsIkxpbmVXZWlnaHQiOjAuMCwiTGluZVR5cGUiOjAsIlBhcmVudFN0eWxlIjpudWxsfSwiUGFyZW50U3R5bGUiOnsiJHJlZiI6IjEwNyJ9fSwiRGF0ZVN0eWxlIjp7IiRpZCI6IjI5MyIsIkZvbnRTZXR0aW5ncyI6eyIkaWQiOiIyOTQiLCJGb250U2l6ZSI6OSwiRm9udE5hbWUiOiJDZW50dXJ5IEdvdGhpYyIsIklzQm9sZCI6ZmFsc2UsIklzSXRhbGljIjpmYWxzZSwiSXNVbmRlcmxpbmVkIjpmYWxzZSwiUGFyZW50U3R5bGUiOnsiJHJlZiI6IjExNSJ9fSwiQXV0b1NpemUiOjAsIkZvcmVncm91bmQiOnsiJGlkIjoiMjk1IiwiQ29sb3IiOnsiJGlkIjoiMjk2IiwiQSI6MjU1LCJSIjoyMzIsIkciOjc2LCJCIjozN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5NyIsIkxpbmVDb2xvciI6bnVsbCwiTGluZVdlaWdodCI6MC4wLCJMaW5lVHlwZSI6MCwiUGFyZW50U3R5bGUiOm51bGx9LCJQYXJlbnRTdHlsZSI6eyIkcmVmIjoiMTE0In19LCJEYXRlRm9ybWF0Ijp7IiRpZCI6IjI5OCIsIkZvcm1hdFN0cmluZyI6Ik0veXkiLCJTZXBhcmF0b3IiOiIvIiwiVXNlSW50ZXJuYXRpb25hbERhdGVGb3JtYXQiOmZhbHNlfSwiSXNWaXNpYmxlIjp0cnVlLCJQYXJlbnRTdHlsZSI6eyIkcmVmIjoiODAifX0sIkluZGV4IjoxLCJJZCI6ImYzYzc3MGQ4LWE2YTItNDIzOC1hNTdiLTM3M2VmOTk4NDU1MCIsIkltcG9ydElkIjpudWxsLCJUaXRsZSI6IlN5c3RlbSBEZXNpZ24iLCJOb3RlIjpudWxsLCJIeXBlcmxpbmsiOm51bGwsIklzQ2hhbmdlZCI6ZmFsc2UsIklzTmV3Ijp0cnVlfSx7IiRpZCI6IjI5OSIsIkdyb3VwTmFtZSI6bnVsbCwiU3RhcnREYXRlIjoiMjAxNy0xMS0xOVQwMDowMDowMFoiLCJFbmREYXRlIjoiMjAxOC0wMy0wMVQyMzo1OTo1OS45OTlaIiwiUGVyY2VudGFnZUNvbXBsZXRlIjo3My4wLCJTdHlsZSI6eyIkaWQiOiIzMDAiLCJTaGFwZSI6OCwiU2hhcGVUaGlja25lc3MiOjEsIkR1cmF0aW9uRm9ybWF0IjowLCJJbmNsdWRlTm9uV29ya2luZ0RheXNJbkR1cmF0aW9uIjpmYWxzZSwiUGVyY2VudGFnZUNvbXBsZXRlU3R5bGUiOnsiJGlkIjoiMzAxIiwiRm9udFNldHRpbmdzIjp7IiRpZCI6IjMwMiIsIkZvbnRTaXplIjoxMCwiRm9udE5hbWUiOiJDYWxpYnJpIiwiSXNCb2xkIjpmYWxzZSwiSXNJdGFsaWMiOmZhbHNlLCJJc1VuZGVybGluZWQiOmZhbHNlLCJQYXJlbnRTdHlsZSI6eyIkcmVmIjoiODIifX0sIkF1dG9TaXplIjowLCJGb3JlZ3JvdW5kIjp7IiRpZCI6IjMwMyIsIkNvbG9yIjp7IiRpZCI6IjMwNCIsIkEiOjI1NSwiUiI6MjU1LCJHIjoyNTUsIkIiOjI1NX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SIsIkxpbmVDb2xvciI6bnVsbCwiTGluZVdlaWdodCI6MC4wLCJMaW5lVHlwZSI6MCwiUGFyZW50U3R5bGUiOm51bGx9LCJQYXJlbnRTdHlsZSI6eyIkcmVmIjoiODEifX0sIkR1cmF0aW9uU3R5bGUiOnsiJGlkIjoiMzA2IiwiRm9udFNldHRpbmdzIjp7IiRpZCI6IjMwNyIsIkZvbnRTaXplIjoxMCwiRm9udE5hbWUiOiJDYWxpYnJpIiwiSXNCb2xkIjpmYWxzZSwiSXNJdGFsaWMiOmZhbHNlLCJJc1VuZGVybGluZWQiOmZhbHNlLCJQYXJlbnRTdHlsZSI6eyIkcmVmIjoiODkifX0sIkF1dG9TaXplIjowLCJGb3JlZ3JvdW5kIjp7IiRpZCI6IjMwOCIsIkNvbG9yIjp7IiRpZCI6IjMwOSIsIkEiOjI1NSwiUiI6MTI3LCJHIjoxMjcsIkIiOjEy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EuMCwiTGluZVR5cGUiOjAsIlBhcmVudFN0eWxlIjp7IiRyZWYiOiI5OCJ9fSwiTWFyZ2luIjpudWxsLCJTdGFydERhdGVQb3NpdGlvbiI6NCwiRW5kRGF0ZVBvc2l0aW9uIjo0LCJUaXRsZVBvc2l0aW9uIjozLCJEdXJhdGlvblBvc2l0aW9uIjowLCJQZXJjZW50YWdlQ29tcGxldGVkUG9zaXRpb24iOjIsIlNwYWNpbmciOjIsIklzQmVsb3dUaW1lYmFuZCI6dHJ1ZSwiUGVyY2VudGFnZUNvbXBsZXRlU2hhcGVPcGFjaXR5IjozNSwiU2hhcGVTdHlsZSI6eyIkaWQiOiIzMTMiLCJNYXJnaW4iOnsiJHJlZiI6IjEwMiJ9LCJQYWRkaW5nIjp7IiRpZCI6IjMxNCIsIlRvcCI6MCwiTGVmdCI6MiwiUmlnaHQiOjIsIkJvdHRvbSI6MH0sIkJhY2tncm91bmQiOnsiJGlkIjoiMzE1IiwiQ29sb3IiOnsiJGlkIjoiMzE2IiwiQSI6MjU1LCJSIjoxNzgsIkciOjM4LCJCIjowfX0sIklzVmlzaWJsZSI6dHJ1ZSwiV2lkdGgiOjAuMCwiSGVpZ2h0IjoxNi4wLCJCb3JkZXJTdHlsZSI6eyIkaWQiOiIzMTciLCJMaW5lQ29sb3IiOnsiJGlkIjoiMzE4IiwiJHR5cGUiOiJOTFJFLkNvbW1vbi5Eb20uU29saWRDb2xvckJydXNoLCBOTFJFLkNvbW1vbiIsIkNvbG9yIjp7IiRpZCI6IjMxOSIsIkEiOjI1NSwiUiI6MjU1LCJHIjowLCJCIjowfX0sIkxpbmVXZWlnaHQiOjAuMCwiTGluZVR5cGUiOjAsIlBhcmVudFN0eWxlIjpudWxsfSwiUGFyZW50U3R5bGUiOnsiJHJlZiI6IjEwMSJ9fSwiVGl0bGVTdHlsZSI6eyIkaWQiOiIzMjAiLCJGb250U2V0dGluZ3MiOnsiJGlkIjoiMzIxIiwiRm9udFNpemUiOjEyLCJGb250TmFtZSI6IkNhbGlicmkiLCJJc0JvbGQiOmZhbHNlLCJJc0l0YWxpYyI6ZmFsc2UsIklzVW5kZXJsaW5lZCI6ZmFsc2UsIlBhcmVudFN0eWxlIjp7IiRyZWYiOiIxMDgifX0sIkF1dG9TaXplIjowLCJGb3JlZ3JvdW5kIjp7IiRpZCI6IjMyMiIsIkNvbG9yIjp7IiRpZCI6IjMyMyIsIkEiOjI1NSwiUiI6NDAsIkciOjQwLCJCIjozNX19LCJNYXhXaWR0aCI6MzcuNzc2NDU0OTI1NTM3MTA5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zMjQiLCJMaW5lQ29sb3IiOm51bGwsIkxpbmVXZWlnaHQiOjAuMCwiTGluZVR5cGUiOjAsIlBhcmVudFN0eWxlIjpudWxsfSwiUGFyZW50U3R5bGUiOnsiJHJlZiI6IjEwNyJ9fSwiRGF0ZVN0eWxlIjp7IiRpZCI6IjMyNSIsIkZvbnRTZXR0aW5ncyI6eyIkaWQiOiIzMjYiLCJGb250U2l6ZSI6OSwiRm9udE5hbWUiOiJDZW50dXJ5IEdvdGhpYyIsIklzQm9sZCI6ZmFsc2UsIklzSXRhbGljIjpmYWxzZSwiSXNVbmRlcmxpbmVkIjpmYWxzZSwiUGFyZW50U3R5bGUiOnsiJHJlZiI6IjExNSJ9fSwiQXV0b1NpemUiOjAsIkZvcmVncm91bmQiOnsiJGlkIjoiMzI3IiwiQ29sb3IiOnsiJGlkIjoiMzI4IiwiQSI6MjU1LCJSIjoyMzIsIkciOjc2LCJCIjozN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OSIsIkxpbmVDb2xvciI6bnVsbCwiTGluZVdlaWdodCI6MC4wLCJMaW5lVHlwZSI6MCwiUGFyZW50U3R5bGUiOm51bGx9LCJQYXJlbnRTdHlsZSI6eyIkcmVmIjoiMTE0In19LCJEYXRlRm9ybWF0Ijp7IiRpZCI6IjMzMCIsIkZvcm1hdFN0cmluZyI6Ik0veXkiLCJTZXBhcmF0b3IiOiIvIiwiVXNlSW50ZXJuYXRpb25hbERhdGVGb3JtYXQiOmZhbHNlfSwiSXNWaXNpYmxlIjp0cnVlLCJQYXJlbnRTdHlsZSI6eyIkcmVmIjoiODAifX0sIkluZGV4IjoyLCJJZCI6ImMzZDY4NWQ1LWFlODUtNGZiMS04NTkyLTVlNTI3ZTUzNGYyOCIsIkltcG9ydElkIjpudWxsLCJUaXRsZSI6IkNvZGluZyIsIk5vdGUiOm51bGwsIkh5cGVybGluayI6bnVsbCwiSXNDaGFuZ2VkIjpmYWxzZSwiSXNOZXciOnRydWV9LHsiJGlkIjoiMzMxIiwiR3JvdXBOYW1lIjpudWxsLCJTdGFydERhdGUiOiIyMDE4LTAzLTA2VDAwOjAwOjAwWiIsIkVuZERhdGUiOiIyMDE4LTA4LTMxVDIzOjU5OjU5Ljk5OVoiLCJQZXJjZW50YWdlQ29tcGxldGUiOjU2LjAsIlN0eWxlIjp7IiRpZCI6IjMzMiIsIlNoYXBlIjo4LCJTaGFwZVRoaWNrbmVzcyI6MSwiRHVyYXRpb25Gb3JtYXQiOjAsIkluY2x1ZGVOb25Xb3JraW5nRGF5c0luRHVyYXRpb24iOmZhbHNlLCJQZXJjZW50YWdlQ29tcGxldGVTdHlsZSI6eyIkaWQiOiIzMzMiLCJGb250U2V0dGluZ3MiOnsiJGlkIjoiMzM0IiwiRm9udFNpemUiOjEwLCJGb250TmFtZSI6IkNhbGlicmkiLCJJc0JvbGQiOmZhbHNlLCJJc0l0YWxpYyI6ZmFsc2UsIklzVW5kZXJsaW5lZCI6ZmFsc2UsIlBhcmVudFN0eWxlIjp7IiRyZWYiOiI4MiJ9fSwiQXV0b1NpemUiOjAsIkZvcmVncm91bmQiOnsiJGlkIjoiMzM1IiwiQ29sb3IiOnsiJGlkIjoiMzM2IiwiQSI6MjU1LCJSIjoyNTUsIkciOjI1NSwiQiI6MjU1fX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M3IiwiTGluZUNvbG9yIjpudWxsLCJMaW5lV2VpZ2h0IjowLjAsIkxpbmVUeXBlIjowLCJQYXJlbnRTdHlsZSI6bnVsbH0sIlBhcmVudFN0eWxlIjp7IiRyZWYiOiI4MSJ9fSwiRHVyYXRpb25TdHlsZSI6eyIkaWQiOiIzMzgiLCJGb250U2V0dGluZ3MiOnsiJGlkIjoiMzM5IiwiRm9udFNpemUiOjEwLCJGb250TmFtZSI6IkNhbGlicmkiLCJJc0JvbGQiOmZhbHNlLCJJc0l0YWxpYyI6ZmFsc2UsIklzVW5kZXJsaW5lZCI6ZmFsc2UsIlBhcmVudFN0eWxlIjp7IiRyZWYiOiI4OSJ9fSwiQXV0b1NpemUiOjAsIkZvcmVncm91bmQiOnsiJGlkIjoiMzQwIiwiQ29sb3IiOnsiJGlkIjoiMzQxIiwiQSI6MjU1LCJSIjoxMjcsIkciOjEyNywiQiI6MTI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QyIiwiTGluZUNvbG9yIjpudWxsLCJMaW5lV2VpZ2h0IjowLjAsIkxpbmVUeXBlIjowLCJQYXJlbnRTdHlsZSI6bnVsbH0sIlBhcmVudFN0eWxlIjp7IiRyZWYiOiI4OCJ9fSwiSG9yaXpvbnRhbENvbm5lY3RvclN0eWxlIjp7IiRpZCI6IjM0MyIsIkxpbmVDb2xvciI6eyIkcmVmIjoiOTYifSwiTGluZVdlaWdodCI6MC4wLCJMaW5lVHlwZSI6MCwiUGFyZW50U3R5bGUiOnsiJHJlZiI6Ijk1In19LCJWZXJ0aWNhbENvbm5lY3RvclN0eWxlIjp7IiRpZCI6IjM0NCIsIkxpbmVDb2xvciI6eyIkcmVmIjoiOTkifSwiTGluZVdlaWdodCI6MS4wLCJMaW5lVHlwZSI6MCwiUGFyZW50U3R5bGUiOnsiJHJlZiI6Ijk4In19LCJNYXJnaW4iOm51bGwsIlN0YXJ0RGF0ZVBvc2l0aW9uIjo0LCJFbmREYXRlUG9zaXRpb24iOjQsIlRpdGxlUG9zaXRpb24iOjMsIkR1cmF0aW9uUG9zaXRpb24iOjAsIlBlcmNlbnRhZ2VDb21wbGV0ZWRQb3NpdGlvbiI6MiwiU3BhY2luZyI6MiwiSXNCZWxvd1RpbWViYW5kIjp0cnVlLCJQZXJjZW50YWdlQ29tcGxldGVTaGFwZU9wYWNpdHkiOjM1LCJTaGFwZVN0eWxlIjp7IiRpZCI6IjM0NSIsIk1hcmdpbiI6eyIkcmVmIjoiMTAyIn0sIlBhZGRpbmciOnsiJGlkIjoiMzQ2IiwiVG9wIjowLCJMZWZ0IjoyLCJSaWdodCI6MiwiQm90dG9tIjowfSwiQmFja2dyb3VuZCI6eyIkaWQiOiIzNDciLCJDb2xvciI6eyIkaWQiOiIzNDgiLCJBIjoyNTUsIlIiOjgwLCJHIjo4MCwiQiI6NzB9fSwiSXNWaXNpYmxlIjp0cnVlLCJXaWR0aCI6MC4wLCJIZWlnaHQiOjE2LjAsIkJvcmRlclN0eWxlIjp7IiRpZCI6IjM0OSIsIkxpbmVDb2xvciI6eyIkaWQiOiIzNTAiLCIkdHlwZSI6Ik5MUkUuQ29tbW9uLkRvbS5Tb2xpZENvbG9yQnJ1c2gsIE5MUkUuQ29tbW9uIiwiQ29sb3IiOnsiJGlkIjoiMzUxIiwiQSI6MjU1LCJSIjoyNTUsIkciOjAsIkIiOjB9fSwiTGluZVdlaWdodCI6MC4wLCJMaW5lVHlwZSI6MCwiUGFyZW50U3R5bGUiOm51bGx9LCJQYXJlbnRTdHlsZSI6eyIkcmVmIjoiMTAxIn19LCJUaXRsZVN0eWxlIjp7IiRpZCI6IjM1MiIsIkZvbnRTZXR0aW5ncyI6eyIkaWQiOiIzNTMiLCJGb250U2l6ZSI6MTIsIkZvbnROYW1lIjoiQ2FsaWJyaSIsIklzQm9sZCI6ZmFsc2UsIklzSXRhbGljIjpmYWxzZSwiSXNVbmRlcmxpbmVkIjpmYWxzZSwiUGFyZW50U3R5bGUiOnsiJHJlZiI6IjEwOCJ9fSwiQXV0b1NpemUiOjAsIkZvcmVncm91bmQiOnsiJGlkIjoiMzU0IiwiQ29sb3IiOnsiJGlkIjoiMzU1IiwiQSI6MjU1LCJSIjo0MCwiRyI6NDAsIkIiOjM1fX0sIk1heFdpZHRoIjoxMDYuNTUyNzU3MjYzMTgzNTk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1NiIsIkxpbmVDb2xvciI6bnVsbCwiTGluZVdlaWdodCI6MC4wLCJMaW5lVHlwZSI6MCwiUGFyZW50U3R5bGUiOm51bGx9LCJQYXJlbnRTdHlsZSI6eyIkcmVmIjoiMTA3In19LCJEYXRlU3R5bGUiOnsiJGlkIjoiMzU3IiwiRm9udFNldHRpbmdzIjp7IiRpZCI6IjM1OCIsIkZvbnRTaXplIjo5LCJGb250TmFtZSI6IkNlbnR1cnkgR290aGljIiwiSXNCb2xkIjpmYWxzZSwiSXNJdGFsaWMiOmZhbHNlLCJJc1VuZGVybGluZWQiOmZhbHNlLCJQYXJlbnRTdHlsZSI6eyIkcmVmIjoiMTE1In19LCJBdXRvU2l6ZSI6MCwiRm9yZWdyb3VuZCI6eyIkaWQiOiIzNTkiLCJDb2xvciI6eyIkaWQiOiIzNjAiLCJBIjoyNTUsIlIiOjIzMiwiRyI6NzYsIkIiOjM0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YxIiwiTGluZUNvbG9yIjpudWxsLCJMaW5lV2VpZ2h0IjowLjAsIkxpbmVUeXBlIjowLCJQYXJlbnRTdHlsZSI6bnVsbH0sIlBhcmVudFN0eWxlIjp7IiRyZWYiOiIxMTQifX0sIkRhdGVGb3JtYXQiOnsiJGlkIjoiMzYyIiwiRm9ybWF0U3RyaW5nIjoiTS95eSIsIlNlcGFyYXRvciI6Ii8iLCJVc2VJbnRlcm5hdGlvbmFsRGF0ZUZvcm1hdCI6ZmFsc2V9LCJJc1Zpc2libGUiOnRydWUsIlBhcmVudFN0eWxlIjp7IiRyZWYiOiI4MCJ9fSwiSW5kZXgiOjMsIklkIjoiNWQ2MzdhNGQtODlhNi00N2U3LWIzZDUtNDc0NjFjMDBkYzk4IiwiSW1wb3J0SWQiOm51bGwsIlRpdGxlIjoiQ29kZSBJbXByb3ZlbWVudHMiLCJOb3RlIjpudWxsLCJIeXBlcmxpbmsiOm51bGwsIklzQ2hhbmdlZCI6ZmFsc2UsIklzTmV3Ijp0cnVlfSx7IiRpZCI6IjM2MyIsIkdyb3VwTmFtZSI6bnVsbCwiU3RhcnREYXRlIjoiMjAxOC0wOC0zMVQwMDowMDowMFoiLCJFbmREYXRlIjoiMjAxOC0xMC0yOVQyMzo1OTo1OS45OTlaIiwiUGVyY2VudGFnZUNvbXBsZXRlIjoyMC4wLCJTdHlsZSI6eyIkaWQiOiIzNjQiLCJTaGFwZSI6OCwiU2hhcGVUaGlja25lc3MiOjEsIkR1cmF0aW9uRm9ybWF0IjowLCJJbmNsdWRlTm9uV29ya2luZ0RheXNJbkR1cmF0aW9uIjpmYWxzZSwiUGVyY2VudGFnZUNvbXBsZXRlU3R5bGUiOnsiJGlkIjoiMzY1IiwiRm9udFNldHRpbmdzIjp7IiRpZCI6IjM2NiIsIkZvbnRTaXplIjoxMCwiRm9udE5hbWUiOiJDYWxpYnJpIiwiSXNCb2xkIjpmYWxzZSwiSXNJdGFsaWMiOmZhbHNlLCJJc1VuZGVybGluZWQiOmZhbHNlLCJQYXJlbnRTdHlsZSI6eyIkcmVmIjoiODIifX0sIkF1dG9TaXplIjowLCJGb3JlZ3JvdW5kIjp7IiRpZCI6IjM2NyIsIkNvbG9yIjp7IiRpZCI6IjM2OCIsIkEiOjI1NSwiUiI6MjU1LCJHIjoyNTUsIkIiOjI1NX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OSIsIkxpbmVDb2xvciI6bnVsbCwiTGluZVdlaWdodCI6MC4wLCJMaW5lVHlwZSI6MCwiUGFyZW50U3R5bGUiOm51bGx9LCJQYXJlbnRTdHlsZSI6eyIkcmVmIjoiODEifX0sIkR1cmF0aW9uU3R5bGUiOnsiJGlkIjoiMzcwIiwiRm9udFNldHRpbmdzIjp7IiRpZCI6IjM3MSIsIkZvbnRTaXplIjoxMCwiRm9udE5hbWUiOiJDYWxpYnJpIiwiSXNCb2xkIjpmYWxzZSwiSXNJdGFsaWMiOmZhbHNlLCJJc1VuZGVybGluZWQiOmZhbHNlLCJQYXJlbnRTdHlsZSI6eyIkcmVmIjoiODkifX0sIkF1dG9TaXplIjowLCJGb3JlZ3JvdW5kIjp7IiRpZCI6IjM3MiIsIkNvbG9yIjp7IiRpZCI6IjM3MyIsIkEiOjI1NSwiUiI6MTI3LCJHIjoxMjcsIkIiOjEy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NCIsIkxpbmVDb2xvciI6bnVsbCwiTGluZVdlaWdodCI6MC4wLCJMaW5lVHlwZSI6MCwiUGFyZW50U3R5bGUiOm51bGx9LCJQYXJlbnRTdHlsZSI6eyIkcmVmIjoiODgifX0sIkhvcml6b250YWxDb25uZWN0b3JTdHlsZSI6eyIkaWQiOiIzNzUiLCJMaW5lQ29sb3IiOnsiJHJlZiI6Ijk2In0sIkxpbmVXZWlnaHQiOjAuMCwiTGluZVR5cGUiOjAsIlBhcmVudFN0eWxlIjp7IiRyZWYiOiI5NSJ9fSwiVmVydGljYWxDb25uZWN0b3JTdHlsZSI6eyIkaWQiOiIzNzYiLCJMaW5lQ29sb3IiOnsiJHJlZiI6Ijk5In0sIkxpbmVXZWlnaHQiOjEuMCwiTGluZVR5cGUiOjAsIlBhcmVudFN0eWxlIjp7IiRyZWYiOiI5OCJ9fSwiTWFyZ2luIjpudWxsLCJTdGFydERhdGVQb3NpdGlvbiI6NCwiRW5kRGF0ZVBvc2l0aW9uIjo0LCJUaXRsZVBvc2l0aW9uIjozLCJEdXJhdGlvblBvc2l0aW9uIjowLCJQZXJjZW50YWdlQ29tcGxldGVkUG9zaXRpb24iOjIsIlNwYWNpbmciOjIsIklzQmVsb3dUaW1lYmFuZCI6dHJ1ZSwiUGVyY2VudGFnZUNvbXBsZXRlU2hhcGVPcGFjaXR5IjozNSwiU2hhcGVTdHlsZSI6eyIkaWQiOiIzNzciLCJNYXJnaW4iOnsiJHJlZiI6IjEwMiJ9LCJQYWRkaW5nIjp7IiRpZCI6IjM3OCIsIlRvcCI6MCwiTGVmdCI6MiwiUmlnaHQiOjIsIkJvdHRvbSI6MH0sIkJhY2tncm91bmQiOnsiJGlkIjoiMzc5IiwiQ29sb3IiOnsiJGlkIjoiMzgwIiwiQSI6MjU1LCJSIjoxNzgsIkciOjM4LCJCIjowfX0sIklzVmlzaWJsZSI6dHJ1ZSwiV2lkdGgiOjAuMCwiSGVpZ2h0IjoxNi4wLCJCb3JkZXJTdHlsZSI6eyIkaWQiOiIzODEiLCJMaW5lQ29sb3IiOnsiJGlkIjoiMzgyIiwiJHR5cGUiOiJOTFJFLkNvbW1vbi5Eb20uU29saWRDb2xvckJydXNoLCBOTFJFLkNvbW1vbiIsIkNvbG9yIjp7IiRpZCI6IjM4MyIsIkEiOjI1NSwiUiI6MjU1LCJHIjowLCJCIjowfX0sIkxpbmVXZWlnaHQiOjAuMCwiTGluZVR5cGUiOjAsIlBhcmVudFN0eWxlIjpudWxsfSwiUGFyZW50U3R5bGUiOnsiJHJlZiI6IjEwMSJ9fSwiVGl0bGVTdHlsZSI6eyIkaWQiOiIzODQiLCJGb250U2V0dGluZ3MiOnsiJGlkIjoiMzg1IiwiRm9udFNpemUiOjEyLCJGb250TmFtZSI6IkNhbGlicmkiLCJJc0JvbGQiOmZhbHNlLCJJc0l0YWxpYyI6ZmFsc2UsIklzVW5kZXJsaW5lZCI6ZmFsc2UsIlBhcmVudFN0eWxlIjp7IiRyZWYiOiIxMDgifX0sIkF1dG9TaXplIjowLCJGb3JlZ3JvdW5kIjp7IiRpZCI6IjM4NiIsIkNvbG9yIjp7IiRpZCI6IjM4NyIsIkEiOjI1NSwiUiI6NDAsIkciOjQwLCJCIjozNX19LCJNYXhXaWR0aCI6NjQuODgzMjMyMTE2Njk5MjE5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zODgiLCJMaW5lQ29sb3IiOm51bGwsIkxpbmVXZWlnaHQiOjAuMCwiTGluZVR5cGUiOjAsIlBhcmVudFN0eWxlIjpudWxsfSwiUGFyZW50U3R5bGUiOnsiJHJlZiI6IjEwNyJ9fSwiRGF0ZVN0eWxlIjp7IiRpZCI6IjM4OSIsIkZvbnRTZXR0aW5ncyI6eyIkaWQiOiIzOTAiLCJGb250U2l6ZSI6OSwiRm9udE5hbWUiOiJDZW50dXJ5IEdvdGhpYyIsIklzQm9sZCI6ZmFsc2UsIklzSXRhbGljIjpmYWxzZSwiSXNVbmRlcmxpbmVkIjpmYWxzZSwiUGFyZW50U3R5bGUiOnsiJHJlZiI6IjExNSJ9fSwiQXV0b1NpemUiOjAsIkZvcmVncm91bmQiOnsiJGlkIjoiMzkxIiwiQ29sb3IiOnsiJGlkIjoiMzkyIiwiQSI6MjU1LCJSIjoyMzIsIkciOjc2LCJCIjozN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5MyIsIkxpbmVDb2xvciI6bnVsbCwiTGluZVdlaWdodCI6MC4wLCJMaW5lVHlwZSI6MCwiUGFyZW50U3R5bGUiOm51bGx9LCJQYXJlbnRTdHlsZSI6eyIkcmVmIjoiMTE0In19LCJEYXRlRm9ybWF0Ijp7IiRpZCI6IjM5NCIsIkZvcm1hdFN0cmluZyI6Ik0veXkiLCJTZXBhcmF0b3IiOiIvIiwiVXNlSW50ZXJuYXRpb25hbERhdGVGb3JtYXQiOmZhbHNlfSwiSXNWaXNpYmxlIjp0cnVlLCJQYXJlbnRTdHlsZSI6eyIkcmVmIjoiODAifX0sIkluZGV4Ijo0LCJJZCI6ImRkYzM2MjQ4LTg2MGMtNDVmNS04NzI5LTJlYTc1ZWQwZDY5ZiIsIkltcG9ydElkIjpudWxsLCJUaXRsZSI6IlN0YWJpbGl6YXRpb24iLCJOb3RlIjpudWxsLCJIeXBlcmxpbmsiOm51bGwsIklzQ2hhbmdlZCI6ZmFsc2UsIklzTmV3Ijp0cnVlfSx7IiRpZCI6IjM5NSIsIkdyb3VwTmFtZSI6bnVsbCwiU3RhcnREYXRlIjoiMjAxOC0wOC0xNVQwMDowMDowMFoiLCJFbmREYXRlIjoiMjAxOC0xMS0yOVQyMzo1OTo1OS45OTlaIiwiUGVyY2VudGFnZUNvbXBsZXRlIjoxNS4wLCJTdHlsZSI6eyIkaWQiOiIzOTYiLCJTaGFwZSI6OCwiU2hhcGVUaGlja25lc3MiOjEsIkR1cmF0aW9uRm9ybWF0IjowLCJJbmNsdWRlTm9uV29ya2luZ0RheXNJbkR1cmF0aW9uIjpmYWxzZSwiUGVyY2VudGFnZUNvbXBsZXRlU3R5bGUiOnsiJGlkIjoiMzk3IiwiRm9udFNldHRpbmdzIjp7IiRpZCI6IjM5OCIsIkZvbnRTaXplIjoxMCwiRm9udE5hbWUiOiJDYWxpYnJpIiwiSXNCb2xkIjpmYWxzZSwiSXNJdGFsaWMiOmZhbHNlLCJJc1VuZGVybGluZWQiOmZhbHNlLCJQYXJlbnRTdHlsZSI6eyIkcmVmIjoiODIifX0sIkF1dG9TaXplIjowLCJGb3JlZ3JvdW5kIjp7IiRpZCI6IjM5OSIsIkNvbG9yIjp7IiRpZCI6IjQwMCIsIkEiOjI1NSwiUiI6MjU1LCJHIjoyNTUsIkIiOjI1NX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MSIsIkxpbmVDb2xvciI6bnVsbCwiTGluZVdlaWdodCI6MC4wLCJMaW5lVHlwZSI6MCwiUGFyZW50U3R5bGUiOm51bGx9LCJQYXJlbnRTdHlsZSI6eyIkcmVmIjoiODEifX0sIkR1cmF0aW9uU3R5bGUiOnsiJGlkIjoiNDAyIiwiRm9udFNldHRpbmdzIjp7IiRpZCI6IjQwMyIsIkZvbnRTaXplIjoxMCwiRm9udE5hbWUiOiJDYWxpYnJpIiwiSXNCb2xkIjpmYWxzZSwiSXNJdGFsaWMiOmZhbHNlLCJJc1VuZGVybGluZWQiOmZhbHNlLCJQYXJlbnRTdHlsZSI6eyIkcmVmIjoiODkifX0sIkF1dG9TaXplIjowLCJGb3JlZ3JvdW5kIjp7IiRpZCI6IjQwNCIsIkNvbG9yIjp7IiRpZCI6IjQwNSIsIkEiOjI1NSwiUiI6MTI3LCJHIjoxMjcsIkIiOjEy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wNiIsIkxpbmVDb2xvciI6bnVsbCwiTGluZVdlaWdodCI6MC4wLCJMaW5lVHlwZSI6MCwiUGFyZW50U3R5bGUiOm51bGx9LCJQYXJlbnRTdHlsZSI6eyIkcmVmIjoiODgifX0sIkhvcml6b250YWxDb25uZWN0b3JTdHlsZSI6eyIkaWQiOiI0MDciLCJMaW5lQ29sb3IiOnsiJHJlZiI6Ijk2In0sIkxpbmVXZWlnaHQiOjAuMCwiTGluZVR5cGUiOjAsIlBhcmVudFN0eWxlIjp7IiRyZWYiOiI5NSJ9fSwiVmVydGljYWxDb25uZWN0b3JTdHlsZSI6eyIkaWQiOiI0MDgiLCJMaW5lQ29sb3IiOnsiJHJlZiI6Ijk5In0sIkxpbmVXZWlnaHQiOjEuMCwiTGluZVR5cGUiOjAsIlBhcmVudFN0eWxlIjp7IiRyZWYiOiI5OCJ9fSwiTWFyZ2luIjpudWxsLCJTdGFydERhdGVQb3NpdGlvbiI6NCwiRW5kRGF0ZVBvc2l0aW9uIjo0LCJUaXRsZVBvc2l0aW9uIjozLCJEdXJhdGlvblBvc2l0aW9uIjowLCJQZXJjZW50YWdlQ29tcGxldGVkUG9zaXRpb24iOjIsIlNwYWNpbmciOjIsIklzQmVsb3dUaW1lYmFuZCI6dHJ1ZSwiUGVyY2VudGFnZUNvbXBsZXRlU2hhcGVPcGFjaXR5IjozNSwiU2hhcGVTdHlsZSI6eyIkaWQiOiI0MDkiLCJNYXJnaW4iOnsiJHJlZiI6IjEwMiJ9LCJQYWRkaW5nIjp7IiRpZCI6IjQxMCIsIlRvcCI6MCwiTGVmdCI6MiwiUmlnaHQiOjIsIkJvdHRvbSI6MH0sIkJhY2tncm91bmQiOnsiJGlkIjoiNDExIiwiQ29sb3IiOnsiJGlkIjoiNDEyIiwiQSI6MjU1LCJSIjo4MCwiRyI6ODAsIkIiOjcwfX0sIklzVmlzaWJsZSI6dHJ1ZSwiV2lkdGgiOjAuMCwiSGVpZ2h0IjoxNi4wLCJCb3JkZXJTdHlsZSI6eyIkaWQiOiI0MTMiLCJMaW5lQ29sb3IiOnsiJGlkIjoiNDE0IiwiJHR5cGUiOiJOTFJFLkNvbW1vbi5Eb20uU29saWRDb2xvckJydXNoLCBOTFJFLkNvbW1vbiIsIkNvbG9yIjp7IiRpZCI6IjQxNSIsIkEiOjI1NSwiUiI6MjU1LCJHIjowLCJCIjowfX0sIkxpbmVXZWlnaHQiOjAuMCwiTGluZVR5cGUiOjAsIlBhcmVudFN0eWxlIjpudWxsfSwiUGFyZW50U3R5bGUiOnsiJHJlZiI6IjEwMSJ9fSwiVGl0bGVTdHlsZSI6eyIkaWQiOiI0MTYiLCJGb250U2V0dGluZ3MiOnsiJGlkIjoiNDE3IiwiRm9udFNpemUiOjEyLCJGb250TmFtZSI6IkNhbGlicmkiLCJJc0JvbGQiOmZhbHNlLCJJc0l0YWxpYyI6ZmFsc2UsIklzVW5kZXJsaW5lZCI6ZmFsc2UsIlBhcmVudFN0eWxlIjp7IiRyZWYiOiIxMDgifX0sIkF1dG9TaXplIjowLCJGb3JlZ3JvdW5kIjp7IiRpZCI6IjQxOCIsIkNvbG9yIjp7IiRpZCI6IjQxOSIsIkEiOjI1NSwiUiI6NDAsIkciOjQwLCJCIjozNX19LCJNYXhXaWR0aCI6MTMwLjM0MzIzMTIwMTE3MTg4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MjAiLCJMaW5lQ29sb3IiOm51bGwsIkxpbmVXZWlnaHQiOjAuMCwiTGluZVR5cGUiOjAsIlBhcmVudFN0eWxlIjpudWxsfSwiUGFyZW50U3R5bGUiOnsiJHJlZiI6IjEwNyJ9fSwiRGF0ZVN0eWxlIjp7IiRpZCI6IjQyMSIsIkZvbnRTZXR0aW5ncyI6eyIkaWQiOiI0MjIiLCJGb250U2l6ZSI6OSwiRm9udE5hbWUiOiJDZW50dXJ5IEdvdGhpYyIsIklzQm9sZCI6ZmFsc2UsIklzSXRhbGljIjpmYWxzZSwiSXNVbmRlcmxpbmVkIjpmYWxzZSwiUGFyZW50U3R5bGUiOnsiJHJlZiI6IjExNSJ9fSwiQXV0b1NpemUiOjAsIkZvcmVncm91bmQiOnsiJGlkIjoiNDIzIiwiQ29sb3IiOnsiJGlkIjoiNDI0IiwiQSI6MjU1LCJSIjoyMzIsIkciOjc2LCJCIjozN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NSIsIkxpbmVDb2xvciI6bnVsbCwiTGluZVdlaWdodCI6MC4wLCJMaW5lVHlwZSI6MCwiUGFyZW50U3R5bGUiOm51bGx9LCJQYXJlbnRTdHlsZSI6eyIkcmVmIjoiMTE0In19LCJEYXRlRm9ybWF0Ijp7IiRpZCI6IjQyNiIsIkZvcm1hdFN0cmluZyI6Ik0veXkiLCJTZXBhcmF0b3IiOiIvIiwiVXNlSW50ZXJuYXRpb25hbERhdGVGb3JtYXQiOmZhbHNlfSwiSXNWaXNpYmxlIjp0cnVlLCJQYXJlbnRTdHlsZSI6eyIkcmVmIjoiODAifX0sIkluZGV4Ijo1LCJJZCI6ImViYThlZTJhLTE4NDQtNDA4Yy05MWQyLTVjYzQwYmU1ZWViMiIsIkltcG9ydElkIjpudWxsLCJUaXRsZSI6IkludGVncmF0aW9uIHdpdGggV2Vic2l0ZSIsIk5vdGUiOm51bGwsIkh5cGVybGluayI6bnVsbCwiSXNDaGFuZ2VkIjpmYWxzZSwiSXNOZXciOnRydWV9LHsiJGlkIjoiNDI3IiwiR3JvdXBOYW1lIjpudWxsLCJTdGFydERhdGUiOiIyMDE4LTEwLTE1VDAwOjAwOjAwWiIsIkVuZERhdGUiOiIyMDE5LTAyLTI4VDIzOjU5OjU5Ljk5OVoiLCJQZXJjZW50YWdlQ29tcGxldGUiOm51bGwsIlN0eWxlIjp7IiRpZCI6IjQyOCIsIlNoYXBlIjo4LCJTaGFwZVRoaWNrbmVzcyI6MSwiRHVyYXRpb25Gb3JtYXQiOjAsIkluY2x1ZGVOb25Xb3JraW5nRGF5c0luRHVyYXRpb24iOmZhbHNlLCJQZXJjZW50YWdlQ29tcGxldGVTdHlsZSI6eyIkaWQiOiI0MjkiLCJGb250U2V0dGluZ3MiOnsiJGlkIjoiNDM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MxIiwiTGluZUNvbG9yIjpudWxsLCJMaW5lV2VpZ2h0IjowLjAsIkxpbmVUeXBlIjowLCJQYXJlbnRTdHlsZSI6bnVsbH0sIlBhcmVudFN0eWxlIjp7IiRyZWYiOiI4MSJ9fSwiRHVyYXRpb25TdHlsZSI6eyIkaWQiOiI0MzIiLCJGb250U2V0dGluZ3MiOnsiJGlkIjoiNDMzIiwiRm9udFNpemUiOjEwLCJGb250TmFtZSI6IkNhbGlicmkiLCJJc0JvbGQiOmZhbHNlLCJJc0l0YWxpYyI6ZmFsc2UsIklzVW5kZXJsaW5lZCI6ZmFsc2UsIlBhcmVudFN0eWxlIjp7IiRyZWYiOiI4OSJ9fSwiQXV0b1NpemUiOjAsIkZvcmVncm91bmQiOnsiJGlkIjoiNDM0IiwiQ29sb3IiOnsiJGlkIjoiNDM1IiwiQSI6MjU1LCJSIjoxMjcsIkciOjEyNywiQiI6MTI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2IiwiTGluZUNvbG9yIjpudWxsLCJMaW5lV2VpZ2h0IjowLjAsIkxpbmVUeXBlIjowLCJQYXJlbnRTdHlsZSI6bnVsbH0sIlBhcmVudFN0eWxlIjp7IiRyZWYiOiI4OCJ9fSwiSG9yaXpvbnRhbENvbm5lY3RvclN0eWxlIjp7IiRpZCI6IjQzNyIsIkxpbmVDb2xvciI6eyIkcmVmIjoiOTYifSwiTGluZVdlaWdodCI6MC4wLCJMaW5lVHlwZSI6MCwiUGFyZW50U3R5bGUiOnsiJHJlZiI6Ijk1In19LCJWZXJ0aWNhbENvbm5lY3RvclN0eWxlIjp7IiRpZCI6IjQzOCIsIkxpbmVDb2xvciI6eyIkcmVmIjoiOTkifSwiTGluZVdlaWdodCI6MS4wLCJMaW5lVHlwZSI6MCwiUGFyZW50U3R5bGUiOnsiJHJlZiI6Ijk4In19LCJNYXJnaW4iOm51bGwsIlN0YXJ0RGF0ZVBvc2l0aW9uIjo0LCJFbmREYXRlUG9zaXRpb24iOjQsIlRpdGxlUG9zaXRpb24iOjMsIkR1cmF0aW9uUG9zaXRpb24iOjAsIlBlcmNlbnRhZ2VDb21wbGV0ZWRQb3NpdGlvbiI6MiwiU3BhY2luZyI6MiwiSXNCZWxvd1RpbWViYW5kIjp0cnVlLCJQZXJjZW50YWdlQ29tcGxldGVTaGFwZU9wYWNpdHkiOjM1LCJTaGFwZVN0eWxlIjp7IiRpZCI6IjQzOSIsIk1hcmdpbiI6eyIkcmVmIjoiMTAyIn0sIlBhZGRpbmciOnsiJGlkIjoiNDQwIiwiVG9wIjowLCJMZWZ0IjoyLCJSaWdodCI6MiwiQm90dG9tIjowfSwiQmFja2dyb3VuZCI6eyIkaWQiOiI0NDEiLCJDb2xvciI6eyIkaWQiOiI0NDIiLCJBIjoyNTUsIlIiOjE3OCwiRyI6MzgsIkIiOjB9fSwiSXNWaXNpYmxlIjp0cnVlLCJXaWR0aCI6MC4wLCJIZWlnaHQiOjE2LjAsIkJvcmRlclN0eWxlIjp7IiRpZCI6IjQ0MyIsIkxpbmVDb2xvciI6eyIkaWQiOiI0NDQiLCIkdHlwZSI6Ik5MUkUuQ29tbW9uLkRvbS5Tb2xpZENvbG9yQnJ1c2gsIE5MUkUuQ29tbW9uIiwiQ29sb3IiOnsiJGlkIjoiNDQ1IiwiQSI6MjU1LCJSIjoyNTUsIkciOjAsIkIiOjB9fSwiTGluZVdlaWdodCI6MC4wLCJMaW5lVHlwZSI6MCwiUGFyZW50U3R5bGUiOm51bGx9LCJQYXJlbnRTdHlsZSI6eyIkcmVmIjoiMTAxIn19LCJUaXRsZVN0eWxlIjp7IiRpZCI6IjQ0NiIsIkZvbnRTZXR0aW5ncyI6eyIkaWQiOiI0NDciLCJGb250U2l6ZSI6MTIsIkZvbnROYW1lIjoiQ2FsaWJyaSIsIklzQm9sZCI6ZmFsc2UsIklzSXRhbGljIjpmYWxzZSwiSXNVbmRlcmxpbmVkIjpmYWxzZSwiUGFyZW50U3R5bGUiOnsiJHJlZiI6IjEwOCJ9fSwiQXV0b1NpemUiOjAsIkZvcmVncm91bmQiOnsiJGlkIjoiNDQ4IiwiQ29sb3IiOnsiJGlkIjoiNDQ5IiwiQSI6MjU1LCJSIjo0MCwiRyI6NDAsIkIiOjM1fX0sIk1heFdpZHRoIjo4Ny4yMzE4ODc4MTczODI4MTI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Q1MCIsIkxpbmVDb2xvciI6bnVsbCwiTGluZVdlaWdodCI6MC4wLCJMaW5lVHlwZSI6MCwiUGFyZW50U3R5bGUiOm51bGx9LCJQYXJlbnRTdHlsZSI6eyIkcmVmIjoiMTA3In19LCJEYXRlU3R5bGUiOnsiJGlkIjoiNDUxIiwiRm9udFNldHRpbmdzIjp7IiRpZCI6IjQ1MiIsIkZvbnRTaXplIjo5LCJGb250TmFtZSI6IkNlbnR1cnkgR290aGljIiwiSXNCb2xkIjpmYWxzZSwiSXNJdGFsaWMiOmZhbHNlLCJJc1VuZGVybGluZWQiOmZhbHNlLCJQYXJlbnRTdHlsZSI6eyIkcmVmIjoiMTE1In19LCJBdXRvU2l6ZSI6MCwiRm9yZWdyb3VuZCI6eyIkaWQiOiI0NTMiLCJDb2xvciI6eyIkaWQiOiI0NTQiLCJBIjoyNTUsIlIiOjIzMiwiRyI6NzYsIkIiOjM0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U1IiwiTGluZUNvbG9yIjpudWxsLCJMaW5lV2VpZ2h0IjowLjAsIkxpbmVUeXBlIjowLCJQYXJlbnRTdHlsZSI6bnVsbH0sIlBhcmVudFN0eWxlIjp7IiRyZWYiOiIxMTQifX0sIkRhdGVGb3JtYXQiOnsiJGlkIjoiNDU2IiwiRm9ybWF0U3RyaW5nIjoiTS95eSIsIlNlcGFyYXRvciI6Ii8iLCJVc2VJbnRlcm5hdGlvbmFsRGF0ZUZvcm1hdCI6ZmFsc2V9LCJJc1Zpc2libGUiOnRydWUsIlBhcmVudFN0eWxlIjp7IiRyZWYiOiI4MCJ9fSwiSW5kZXgiOjYsIklkIjoiZWNmZWYzMWItZmVlNS00YjRmLTk3MWQtM2QzMDJiMmRkMTQ5IiwiSW1wb3J0SWQiOm51bGwsIlRpdGxlIjoiVXNlciBBY2NlcHRhbmNlIiwiTm90ZSI6bnVsbCwiSHlwZXJsaW5rIjpudWxsLCJJc0NoYW5nZWQiOmZhbHNlLCJJc05ldyI6dHJ1ZX0seyIkaWQiOiI0NTciLCJHcm91cE5hbWUiOm51bGwsIlN0YXJ0RGF0ZSI6IjIwMTktMDEtMDFUMDA6MDA6MDBaIiwiRW5kRGF0ZSI6IjIwMTktMDUtMjZUMjM6NTk6NTkuOTk5WiIsIlBlcmNlbnRhZ2VDb21wbGV0ZSI6bnVsbCwiU3R5bGUiOnsiJGlkIjoiNDU4IiwiU2hhcGUiOjgsIlNoYXBlVGhpY2tuZXNzIjoxLCJEdXJhdGlvbkZvcm1hdCI6MCwiSW5jbHVkZU5vbldvcmtpbmdEYXlzSW5EdXJhdGlvbiI6ZmFsc2UsIlBlcmNlbnRhZ2VDb21wbGV0ZVN0eWxlIjp7IiRpZCI6IjQ1OSIsIkZvbnRTZXR0aW5ncyI6eyIkaWQiOiI0Nj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EiLCJMaW5lQ29sb3IiOm51bGwsIkxpbmVXZWlnaHQiOjAuMCwiTGluZVR5cGUiOjAsIlBhcmVudFN0eWxlIjpudWxsfSwiUGFyZW50U3R5bGUiOnsiJHJlZiI6IjgxIn19LCJEdXJhdGlvblN0eWxlIjp7IiRpZCI6IjQ2MiIsIkZvbnRTZXR0aW5ncyI6eyIkaWQiOiI0NjMiLCJGb250U2l6ZSI6MTAsIkZvbnROYW1lIjoiQ2FsaWJyaSIsIklzQm9sZCI6ZmFsc2UsIklzSXRhbGljIjpmYWxzZSwiSXNVbmRlcmxpbmVkIjpmYWxzZSwiUGFyZW50U3R5bGUiOnsiJHJlZiI6Ijg5In19LCJBdXRvU2l6ZSI6MCwiRm9yZWdyb3VuZCI6eyIkaWQiOiI0NjQiLCJDb2xvciI6eyIkaWQiOiI0NjUiLCJBIjoyNTUsIlIiOjEyNywiRyI6MTI3LCJCIjoxMj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jYiLCJMaW5lQ29sb3IiOm51bGwsIkxpbmVXZWlnaHQiOjAuMCwiTGluZVR5cGUiOjAsIlBhcmVudFN0eWxlIjpudWxsfSwiUGFyZW50U3R5bGUiOnsiJHJlZiI6Ijg4In19LCJIb3Jpem9udGFsQ29ubmVjdG9yU3R5bGUiOnsiJGlkIjoiNDY3IiwiTGluZUNvbG9yIjp7IiRyZWYiOiI5NiJ9LCJMaW5lV2VpZ2h0IjowLjAsIkxpbmVUeXBlIjowLCJQYXJlbnRTdHlsZSI6eyIkcmVmIjoiOTUifX0sIlZlcnRpY2FsQ29ubmVjdG9yU3R5bGUiOnsiJGlkIjoiNDY4IiwiTGluZUNvbG9yIjp7IiRyZWYiOiI5OSJ9LCJMaW5lV2VpZ2h0IjoxLjAsIkxpbmVUeXBlIjowLCJQYXJlbnRTdHlsZSI6eyIkcmVmIjoiOTgifX0sIk1hcmdpbiI6bnVsbCwiU3RhcnREYXRlUG9zaXRpb24iOjQsIkVuZERhdGVQb3NpdGlvbiI6NCwiVGl0bGVQb3NpdGlvbiI6MywiRHVyYXRpb25Qb3NpdGlvbiI6MCwiUGVyY2VudGFnZUNvbXBsZXRlZFBvc2l0aW9uIjoyLCJTcGFjaW5nIjoyLCJJc0JlbG93VGltZWJhbmQiOnRydWUsIlBlcmNlbnRhZ2VDb21wbGV0ZVNoYXBlT3BhY2l0eSI6MzUsIlNoYXBlU3R5bGUiOnsiJGlkIjoiNDY5IiwiTWFyZ2luIjp7IiRyZWYiOiIxMDIifSwiUGFkZGluZyI6eyIkaWQiOiI0NzAiLCJUb3AiOjAsIkxlZnQiOjIsIlJpZ2h0IjoyLCJCb3R0b20iOjB9LCJCYWNrZ3JvdW5kIjp7IiRpZCI6IjQ3MSIsIkNvbG9yIjp7IiRpZCI6IjQ3MiIsIkEiOjI1NSwiUiI6ODAsIkciOjgwLCJCIjo3MH19LCJJc1Zpc2libGUiOnRydWUsIldpZHRoIjowLjAsIkhlaWdodCI6MTYuMCwiQm9yZGVyU3R5bGUiOnsiJGlkIjoiNDczIiwiTGluZUNvbG9yIjp7IiRpZCI6IjQ3NCIsIiR0eXBlIjoiTkxSRS5Db21tb24uRG9tLlNvbGlkQ29sb3JCcnVzaCwgTkxSRS5Db21tb24iLCJDb2xvciI6eyIkaWQiOiI0NzUiLCJBIjoyNTUsIlIiOjI1NSwiRyI6MCwiQiI6MH19LCJMaW5lV2VpZ2h0IjowLjAsIkxpbmVUeXBlIjowLCJQYXJlbnRTdHlsZSI6bnVsbH0sIlBhcmVudFN0eWxlIjp7IiRyZWYiOiIxMDEifX0sIlRpdGxlU3R5bGUiOnsiJGlkIjoiNDc2IiwiRm9udFNldHRpbmdzIjp7IiRpZCI6IjQ3NyIsIkZvbnRTaXplIjoxMiwiRm9udE5hbWUiOiJDYWxpYnJpIiwiSXNCb2xkIjpmYWxzZSwiSXNJdGFsaWMiOmZhbHNlLCJJc1VuZGVybGluZWQiOmZhbHNlLCJQYXJlbnRTdHlsZSI6eyIkcmVmIjoiMTA4In19LCJBdXRvU2l6ZSI6MCwiRm9yZWdyb3VuZCI6eyIkaWQiOiI0NzgiLCJDb2xvciI6eyIkaWQiOiI0NzkiLCJBIjoyNTUsIlIiOjQwLCJHIjo0MCwiQiI6MzV9fSwiTWF4V2lkdGgiOjg0LjkyNDk1NzI3NTM5MDYyNS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DgwIiwiTGluZUNvbG9yIjpudWxsLCJMaW5lV2VpZ2h0IjowLjAsIkxpbmVUeXBlIjowLCJQYXJlbnRTdHlsZSI6bnVsbH0sIlBhcmVudFN0eWxlIjp7IiRyZWYiOiIxMDcifX0sIkRhdGVTdHlsZSI6eyIkaWQiOiI0ODEiLCJGb250U2V0dGluZ3MiOnsiJGlkIjoiNDgyIiwiRm9udFNpemUiOjksIkZvbnROYW1lIjoiQ2VudHVyeSBHb3RoaWMiLCJJc0JvbGQiOmZhbHNlLCJJc0l0YWxpYyI6ZmFsc2UsIklzVW5kZXJsaW5lZCI6ZmFsc2UsIlBhcmVudFN0eWxlIjp7IiRyZWYiOiIxMTUifX0sIkF1dG9TaXplIjowLCJGb3JlZ3JvdW5kIjp7IiRpZCI6IjQ4MyIsIkNvbG9yIjp7IiRpZCI6IjQ4NCIsIkEiOjI1NSwiUiI6MjMyLCJHIjo3NiwiQiI6MzR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ODUiLCJMaW5lQ29sb3IiOm51bGwsIkxpbmVXZWlnaHQiOjAuMCwiTGluZVR5cGUiOjAsIlBhcmVudFN0eWxlIjpudWxsfSwiUGFyZW50U3R5bGUiOnsiJHJlZiI6IjExNCJ9fSwiRGF0ZUZvcm1hdCI6eyIkaWQiOiI0ODYiLCJGb3JtYXRTdHJpbmciOiJNL3l5IiwiU2VwYXJhdG9yIjoiLyIsIlVzZUludGVybmF0aW9uYWxEYXRlRm9ybWF0IjpmYWxzZX0sIklzVmlzaWJsZSI6dHJ1ZSwiUGFyZW50U3R5bGUiOnsiJHJlZiI6IjgwIn19LCJJbmRleCI6NywiSWQiOiI5NDhmZDE1MS0xYjYyLTQ5MDgtYjQ2OS0xMjkwNGQzYTM4YmEiLCJJbXBvcnRJZCI6bnVsbCwiVGl0bGUiOiJEb2N1bWVudGF0aW9uICIsIk5vdGUiOm51bGwsIkh5cGVybGluayI6bnVsbCwiSXNDaGFuZ2VkIjpmYWxzZSwiSXNOZXciOnRydWV9XSwiTXNQcm9qZWN0SXRlbXNUcmVlIjp7IiRpZCI6IjQ4NyIsIlJvb3QiOnsiSW1wb3J0SWQiOm51bGwsIklzSW1wb3J0ZWQiOmZhbHNlLCJDaGlsZHJlbiI6W119fSwiTWV0YWRhdGEiOnsiJGlkIjoiNDg4In0sIlNldHRpbmdzIjp7IiRpZCI6IjQ4OS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="/>
  <p:tag name="__MASTER" val="__part_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254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Broadway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Johnson</dc:creator>
  <cp:lastModifiedBy>Joel Johnson</cp:lastModifiedBy>
  <cp:revision>26</cp:revision>
  <dcterms:created xsi:type="dcterms:W3CDTF">2020-11-28T16:47:33Z</dcterms:created>
  <dcterms:modified xsi:type="dcterms:W3CDTF">2020-11-28T21:44:49Z</dcterms:modified>
</cp:coreProperties>
</file>